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7.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3.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5.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95" r:id="rId2"/>
    <p:sldId id="296" r:id="rId3"/>
    <p:sldId id="297" r:id="rId4"/>
    <p:sldId id="305" r:id="rId5"/>
    <p:sldId id="307" r:id="rId6"/>
    <p:sldId id="306" r:id="rId7"/>
    <p:sldId id="310" r:id="rId8"/>
    <p:sldId id="308" r:id="rId9"/>
    <p:sldId id="311" r:id="rId10"/>
    <p:sldId id="312" r:id="rId11"/>
    <p:sldId id="313" r:id="rId12"/>
    <p:sldId id="261" r:id="rId13"/>
    <p:sldId id="323" r:id="rId14"/>
    <p:sldId id="327" r:id="rId15"/>
    <p:sldId id="324" r:id="rId16"/>
    <p:sldId id="325" r:id="rId17"/>
    <p:sldId id="326" r:id="rId18"/>
    <p:sldId id="299" r:id="rId19"/>
    <p:sldId id="260" r:id="rId20"/>
    <p:sldId id="256" r:id="rId21"/>
    <p:sldId id="300" r:id="rId22"/>
    <p:sldId id="289" r:id="rId23"/>
    <p:sldId id="291" r:id="rId24"/>
    <p:sldId id="290" r:id="rId25"/>
    <p:sldId id="301" r:id="rId26"/>
    <p:sldId id="302" r:id="rId27"/>
    <p:sldId id="303" r:id="rId28"/>
    <p:sldId id="263" r:id="rId29"/>
    <p:sldId id="264" r:id="rId30"/>
    <p:sldId id="269" r:id="rId31"/>
    <p:sldId id="292" r:id="rId32"/>
    <p:sldId id="294" r:id="rId33"/>
    <p:sldId id="314" r:id="rId34"/>
    <p:sldId id="315" r:id="rId35"/>
    <p:sldId id="317" r:id="rId36"/>
    <p:sldId id="316" r:id="rId37"/>
    <p:sldId id="293" r:id="rId38"/>
    <p:sldId id="319" r:id="rId39"/>
    <p:sldId id="320" r:id="rId40"/>
    <p:sldId id="321" r:id="rId41"/>
    <p:sldId id="322" r:id="rId42"/>
    <p:sldId id="304"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7" autoAdjust="0"/>
    <p:restoredTop sz="93979" autoAdjust="0"/>
  </p:normalViewPr>
  <p:slideViewPr>
    <p:cSldViewPr snapToGrid="0">
      <p:cViewPr varScale="1">
        <p:scale>
          <a:sx n="58" d="100"/>
          <a:sy n="58" d="100"/>
        </p:scale>
        <p:origin x="638" y="53"/>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1D51D-ECF2-4A19-BB9A-519F71D1130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9CA35B64-4603-4F21-8FA1-BCC9512FD56D}">
      <dgm:prSet phldrT="[文本]"/>
      <dgm:spPr/>
      <dgm:t>
        <a:bodyPr/>
        <a:lstStyle/>
        <a:p>
          <a:r>
            <a:rPr lang="en-US" altLang="zh-CN" dirty="0"/>
            <a:t>Cultural</a:t>
          </a:r>
        </a:p>
        <a:p>
          <a:r>
            <a:rPr lang="en-US" altLang="zh-CN" dirty="0"/>
            <a:t>different</a:t>
          </a:r>
          <a:endParaRPr lang="zh-CN" altLang="en-US" dirty="0"/>
        </a:p>
      </dgm:t>
    </dgm:pt>
    <dgm:pt modelId="{45193E34-01DE-4829-8ED5-68436862815E}" type="parTrans" cxnId="{452D7F0E-2217-4014-9EC1-85FD11B0B698}">
      <dgm:prSet/>
      <dgm:spPr/>
      <dgm:t>
        <a:bodyPr/>
        <a:lstStyle/>
        <a:p>
          <a:endParaRPr lang="zh-CN" altLang="en-US"/>
        </a:p>
      </dgm:t>
    </dgm:pt>
    <dgm:pt modelId="{E4551163-C8D5-4459-B9A6-FCDA46678A87}" type="sibTrans" cxnId="{452D7F0E-2217-4014-9EC1-85FD11B0B698}">
      <dgm:prSet/>
      <dgm:spPr/>
      <dgm:t>
        <a:bodyPr/>
        <a:lstStyle/>
        <a:p>
          <a:endParaRPr lang="zh-CN" altLang="en-US"/>
        </a:p>
      </dgm:t>
    </dgm:pt>
    <dgm:pt modelId="{E2F41123-B170-4619-AF11-1999BE3F7416}">
      <dgm:prSet phldrT="[文本]"/>
      <dgm:spPr/>
      <dgm:t>
        <a:bodyPr/>
        <a:lstStyle/>
        <a:p>
          <a:r>
            <a:rPr lang="en-US" altLang="zh-CN" dirty="0"/>
            <a:t>dress</a:t>
          </a:r>
          <a:endParaRPr lang="zh-CN" altLang="en-US" dirty="0"/>
        </a:p>
      </dgm:t>
    </dgm:pt>
    <dgm:pt modelId="{5DA8CC54-0741-4773-B476-DC0B39F8B6DC}" type="parTrans" cxnId="{77AF04D7-0874-461D-AD17-2CD42EA86E4D}">
      <dgm:prSet/>
      <dgm:spPr/>
      <dgm:t>
        <a:bodyPr/>
        <a:lstStyle/>
        <a:p>
          <a:endParaRPr lang="zh-CN" altLang="en-US"/>
        </a:p>
      </dgm:t>
    </dgm:pt>
    <dgm:pt modelId="{556651F2-64CD-4034-A591-D7D5BEE4C9F8}" type="sibTrans" cxnId="{77AF04D7-0874-461D-AD17-2CD42EA86E4D}">
      <dgm:prSet/>
      <dgm:spPr/>
      <dgm:t>
        <a:bodyPr/>
        <a:lstStyle/>
        <a:p>
          <a:endParaRPr lang="zh-CN" altLang="en-US"/>
        </a:p>
      </dgm:t>
    </dgm:pt>
    <dgm:pt modelId="{C4DDBE65-2ED0-44B6-8481-6155A76E0266}">
      <dgm:prSet phldrT="[文本]"/>
      <dgm:spPr/>
      <dgm:t>
        <a:bodyPr/>
        <a:lstStyle/>
        <a:p>
          <a:r>
            <a:rPr lang="en-US" altLang="zh-CN" dirty="0"/>
            <a:t>dinner</a:t>
          </a:r>
          <a:endParaRPr lang="zh-CN" altLang="en-US" dirty="0"/>
        </a:p>
      </dgm:t>
    </dgm:pt>
    <dgm:pt modelId="{8111287D-EAEB-4006-BE30-CD7C53955883}" type="parTrans" cxnId="{CC9BCE5E-2340-4B52-8D0B-06F409482254}">
      <dgm:prSet/>
      <dgm:spPr/>
      <dgm:t>
        <a:bodyPr/>
        <a:lstStyle/>
        <a:p>
          <a:endParaRPr lang="zh-CN" altLang="en-US"/>
        </a:p>
      </dgm:t>
    </dgm:pt>
    <dgm:pt modelId="{CA31111E-8E91-4277-801F-14272D134EF3}" type="sibTrans" cxnId="{CC9BCE5E-2340-4B52-8D0B-06F409482254}">
      <dgm:prSet/>
      <dgm:spPr/>
      <dgm:t>
        <a:bodyPr/>
        <a:lstStyle/>
        <a:p>
          <a:endParaRPr lang="zh-CN" altLang="en-US"/>
        </a:p>
      </dgm:t>
    </dgm:pt>
    <dgm:pt modelId="{06AFB58C-EFEA-4518-AC57-30578702511B}">
      <dgm:prSet phldrT="[文本]"/>
      <dgm:spPr/>
      <dgm:t>
        <a:bodyPr/>
        <a:lstStyle/>
        <a:p>
          <a:r>
            <a:rPr lang="en-US" altLang="zh-CN" dirty="0"/>
            <a:t>festival</a:t>
          </a:r>
          <a:endParaRPr lang="zh-CN" altLang="en-US" dirty="0"/>
        </a:p>
      </dgm:t>
    </dgm:pt>
    <dgm:pt modelId="{41B2F111-F97D-45EE-B02E-1C286B7AB7C2}" type="parTrans" cxnId="{A962712E-EBEA-4CC1-8EBD-D92C2EC447DE}">
      <dgm:prSet/>
      <dgm:spPr/>
      <dgm:t>
        <a:bodyPr/>
        <a:lstStyle/>
        <a:p>
          <a:endParaRPr lang="zh-CN" altLang="en-US"/>
        </a:p>
      </dgm:t>
    </dgm:pt>
    <dgm:pt modelId="{8527FB17-BB62-4A06-8F87-953F59F6D6BE}" type="sibTrans" cxnId="{A962712E-EBEA-4CC1-8EBD-D92C2EC447DE}">
      <dgm:prSet/>
      <dgm:spPr/>
      <dgm:t>
        <a:bodyPr/>
        <a:lstStyle/>
        <a:p>
          <a:endParaRPr lang="zh-CN" altLang="en-US"/>
        </a:p>
      </dgm:t>
    </dgm:pt>
    <dgm:pt modelId="{7ADBB1E5-AD2B-4ECA-944A-BF29A0B88F6A}">
      <dgm:prSet phldrT="[文本]"/>
      <dgm:spPr/>
      <dgm:t>
        <a:bodyPr/>
        <a:lstStyle/>
        <a:p>
          <a:r>
            <a:rPr lang="en-US" altLang="zh-CN" dirty="0"/>
            <a:t>travelling</a:t>
          </a:r>
          <a:endParaRPr lang="zh-CN" altLang="en-US" dirty="0"/>
        </a:p>
      </dgm:t>
    </dgm:pt>
    <dgm:pt modelId="{9A57F30D-7B70-471E-8703-DAD88B2AA135}" type="parTrans" cxnId="{49AA422E-2ED7-4D6C-89A2-02BB47669A24}">
      <dgm:prSet/>
      <dgm:spPr/>
      <dgm:t>
        <a:bodyPr/>
        <a:lstStyle/>
        <a:p>
          <a:endParaRPr lang="zh-CN" altLang="en-US"/>
        </a:p>
      </dgm:t>
    </dgm:pt>
    <dgm:pt modelId="{B97F2039-3445-41FD-A6B7-391DC71EF640}" type="sibTrans" cxnId="{49AA422E-2ED7-4D6C-89A2-02BB47669A24}">
      <dgm:prSet/>
      <dgm:spPr/>
      <dgm:t>
        <a:bodyPr/>
        <a:lstStyle/>
        <a:p>
          <a:endParaRPr lang="zh-CN" altLang="en-US"/>
        </a:p>
      </dgm:t>
    </dgm:pt>
    <dgm:pt modelId="{6BB11B3F-0428-427D-AFE2-AB7AC1695F03}">
      <dgm:prSet/>
      <dgm:spPr/>
      <dgm:t>
        <a:bodyPr/>
        <a:lstStyle/>
        <a:p>
          <a:r>
            <a:rPr lang="en-US" altLang="zh-CN" dirty="0"/>
            <a:t>wedding</a:t>
          </a:r>
          <a:endParaRPr lang="zh-CN" altLang="en-US" dirty="0"/>
        </a:p>
      </dgm:t>
    </dgm:pt>
    <dgm:pt modelId="{C7D52876-2816-46BA-A8E6-B0E65396D388}" type="parTrans" cxnId="{7F44B0F2-D0DA-44F8-B6E7-2DAC282F049C}">
      <dgm:prSet/>
      <dgm:spPr/>
      <dgm:t>
        <a:bodyPr/>
        <a:lstStyle/>
        <a:p>
          <a:endParaRPr lang="zh-CN" altLang="en-US"/>
        </a:p>
      </dgm:t>
    </dgm:pt>
    <dgm:pt modelId="{DA583EFA-BF5A-4A9B-9EB7-E63C6C1F81A1}" type="sibTrans" cxnId="{7F44B0F2-D0DA-44F8-B6E7-2DAC282F049C}">
      <dgm:prSet/>
      <dgm:spPr/>
      <dgm:t>
        <a:bodyPr/>
        <a:lstStyle/>
        <a:p>
          <a:endParaRPr lang="zh-CN" altLang="en-US"/>
        </a:p>
      </dgm:t>
    </dgm:pt>
    <dgm:pt modelId="{34882277-FE2F-4651-91DA-6AB8756E5532}" type="pres">
      <dgm:prSet presAssocID="{1211D51D-ECF2-4A19-BB9A-519F71D11304}" presName="Name0" presStyleCnt="0">
        <dgm:presLayoutVars>
          <dgm:chMax val="1"/>
          <dgm:dir/>
          <dgm:animLvl val="ctr"/>
          <dgm:resizeHandles val="exact"/>
        </dgm:presLayoutVars>
      </dgm:prSet>
      <dgm:spPr/>
    </dgm:pt>
    <dgm:pt modelId="{FE36B0CC-2A53-4397-BA96-FDCE804A6491}" type="pres">
      <dgm:prSet presAssocID="{9CA35B64-4603-4F21-8FA1-BCC9512FD56D}" presName="centerShape" presStyleLbl="node0" presStyleIdx="0" presStyleCnt="1"/>
      <dgm:spPr/>
    </dgm:pt>
    <dgm:pt modelId="{A7545EC7-4136-484A-BEDA-E519DCB315F1}" type="pres">
      <dgm:prSet presAssocID="{E2F41123-B170-4619-AF11-1999BE3F7416}" presName="node" presStyleLbl="node1" presStyleIdx="0" presStyleCnt="5">
        <dgm:presLayoutVars>
          <dgm:bulletEnabled val="1"/>
        </dgm:presLayoutVars>
      </dgm:prSet>
      <dgm:spPr/>
    </dgm:pt>
    <dgm:pt modelId="{A1AA3037-9730-485D-946C-25B8675378DE}" type="pres">
      <dgm:prSet presAssocID="{E2F41123-B170-4619-AF11-1999BE3F7416}" presName="dummy" presStyleCnt="0"/>
      <dgm:spPr/>
    </dgm:pt>
    <dgm:pt modelId="{B0DE803B-89F1-460C-B9E9-EBD4FF479CA1}" type="pres">
      <dgm:prSet presAssocID="{556651F2-64CD-4034-A591-D7D5BEE4C9F8}" presName="sibTrans" presStyleLbl="sibTrans2D1" presStyleIdx="0" presStyleCnt="5"/>
      <dgm:spPr/>
    </dgm:pt>
    <dgm:pt modelId="{4FEC9AB2-4C3F-497F-A892-98E5471055CA}" type="pres">
      <dgm:prSet presAssocID="{C4DDBE65-2ED0-44B6-8481-6155A76E0266}" presName="node" presStyleLbl="node1" presStyleIdx="1" presStyleCnt="5">
        <dgm:presLayoutVars>
          <dgm:bulletEnabled val="1"/>
        </dgm:presLayoutVars>
      </dgm:prSet>
      <dgm:spPr/>
    </dgm:pt>
    <dgm:pt modelId="{6362BE8D-272E-4845-A20A-D12A50BD6243}" type="pres">
      <dgm:prSet presAssocID="{C4DDBE65-2ED0-44B6-8481-6155A76E0266}" presName="dummy" presStyleCnt="0"/>
      <dgm:spPr/>
    </dgm:pt>
    <dgm:pt modelId="{466669AB-0795-4068-B092-A53068AB7837}" type="pres">
      <dgm:prSet presAssocID="{CA31111E-8E91-4277-801F-14272D134EF3}" presName="sibTrans" presStyleLbl="sibTrans2D1" presStyleIdx="1" presStyleCnt="5"/>
      <dgm:spPr/>
    </dgm:pt>
    <dgm:pt modelId="{093A44B1-BB30-458D-A412-D1B361B7DFAC}" type="pres">
      <dgm:prSet presAssocID="{06AFB58C-EFEA-4518-AC57-30578702511B}" presName="node" presStyleLbl="node1" presStyleIdx="2" presStyleCnt="5">
        <dgm:presLayoutVars>
          <dgm:bulletEnabled val="1"/>
        </dgm:presLayoutVars>
      </dgm:prSet>
      <dgm:spPr/>
    </dgm:pt>
    <dgm:pt modelId="{BAC3ECF3-4617-42D0-BAAE-493C5BDF15B5}" type="pres">
      <dgm:prSet presAssocID="{06AFB58C-EFEA-4518-AC57-30578702511B}" presName="dummy" presStyleCnt="0"/>
      <dgm:spPr/>
    </dgm:pt>
    <dgm:pt modelId="{7730610E-67D7-4F96-9B6E-CA9B64F043E9}" type="pres">
      <dgm:prSet presAssocID="{8527FB17-BB62-4A06-8F87-953F59F6D6BE}" presName="sibTrans" presStyleLbl="sibTrans2D1" presStyleIdx="2" presStyleCnt="5"/>
      <dgm:spPr/>
    </dgm:pt>
    <dgm:pt modelId="{AEBF0AEC-1E0C-476E-B2C1-27F395DF4A03}" type="pres">
      <dgm:prSet presAssocID="{7ADBB1E5-AD2B-4ECA-944A-BF29A0B88F6A}" presName="node" presStyleLbl="node1" presStyleIdx="3" presStyleCnt="5">
        <dgm:presLayoutVars>
          <dgm:bulletEnabled val="1"/>
        </dgm:presLayoutVars>
      </dgm:prSet>
      <dgm:spPr/>
    </dgm:pt>
    <dgm:pt modelId="{0B6668B1-081F-403D-9FC3-BD1E904DC16B}" type="pres">
      <dgm:prSet presAssocID="{7ADBB1E5-AD2B-4ECA-944A-BF29A0B88F6A}" presName="dummy" presStyleCnt="0"/>
      <dgm:spPr/>
    </dgm:pt>
    <dgm:pt modelId="{980B638B-DC7E-41D2-AF94-0C273F644F79}" type="pres">
      <dgm:prSet presAssocID="{B97F2039-3445-41FD-A6B7-391DC71EF640}" presName="sibTrans" presStyleLbl="sibTrans2D1" presStyleIdx="3" presStyleCnt="5"/>
      <dgm:spPr/>
    </dgm:pt>
    <dgm:pt modelId="{B160C6A2-5025-49C7-8944-D55C2D5CE3D8}" type="pres">
      <dgm:prSet presAssocID="{6BB11B3F-0428-427D-AFE2-AB7AC1695F03}" presName="node" presStyleLbl="node1" presStyleIdx="4" presStyleCnt="5">
        <dgm:presLayoutVars>
          <dgm:bulletEnabled val="1"/>
        </dgm:presLayoutVars>
      </dgm:prSet>
      <dgm:spPr/>
    </dgm:pt>
    <dgm:pt modelId="{2D44E06F-126D-4E63-9114-8B118B5F70FE}" type="pres">
      <dgm:prSet presAssocID="{6BB11B3F-0428-427D-AFE2-AB7AC1695F03}" presName="dummy" presStyleCnt="0"/>
      <dgm:spPr/>
    </dgm:pt>
    <dgm:pt modelId="{630F4F8C-7E48-43B4-A23A-B6C9FFC85770}" type="pres">
      <dgm:prSet presAssocID="{DA583EFA-BF5A-4A9B-9EB7-E63C6C1F81A1}" presName="sibTrans" presStyleLbl="sibTrans2D1" presStyleIdx="4" presStyleCnt="5"/>
      <dgm:spPr/>
    </dgm:pt>
  </dgm:ptLst>
  <dgm:cxnLst>
    <dgm:cxn modelId="{452D7F0E-2217-4014-9EC1-85FD11B0B698}" srcId="{1211D51D-ECF2-4A19-BB9A-519F71D11304}" destId="{9CA35B64-4603-4F21-8FA1-BCC9512FD56D}" srcOrd="0" destOrd="0" parTransId="{45193E34-01DE-4829-8ED5-68436862815E}" sibTransId="{E4551163-C8D5-4459-B9A6-FCDA46678A87}"/>
    <dgm:cxn modelId="{6CBF441F-9553-4712-981D-245ADD31E202}" type="presOf" srcId="{CA31111E-8E91-4277-801F-14272D134EF3}" destId="{466669AB-0795-4068-B092-A53068AB7837}" srcOrd="0" destOrd="0" presId="urn:microsoft.com/office/officeart/2005/8/layout/radial6"/>
    <dgm:cxn modelId="{49AA422E-2ED7-4D6C-89A2-02BB47669A24}" srcId="{9CA35B64-4603-4F21-8FA1-BCC9512FD56D}" destId="{7ADBB1E5-AD2B-4ECA-944A-BF29A0B88F6A}" srcOrd="3" destOrd="0" parTransId="{9A57F30D-7B70-471E-8703-DAD88B2AA135}" sibTransId="{B97F2039-3445-41FD-A6B7-391DC71EF640}"/>
    <dgm:cxn modelId="{A962712E-EBEA-4CC1-8EBD-D92C2EC447DE}" srcId="{9CA35B64-4603-4F21-8FA1-BCC9512FD56D}" destId="{06AFB58C-EFEA-4518-AC57-30578702511B}" srcOrd="2" destOrd="0" parTransId="{41B2F111-F97D-45EE-B02E-1C286B7AB7C2}" sibTransId="{8527FB17-BB62-4A06-8F87-953F59F6D6BE}"/>
    <dgm:cxn modelId="{E51FA738-4B33-4845-93CE-D2EF66398F73}" type="presOf" srcId="{6BB11B3F-0428-427D-AFE2-AB7AC1695F03}" destId="{B160C6A2-5025-49C7-8944-D55C2D5CE3D8}" srcOrd="0" destOrd="0" presId="urn:microsoft.com/office/officeart/2005/8/layout/radial6"/>
    <dgm:cxn modelId="{6FC43B3B-C232-467F-9339-40857803522C}" type="presOf" srcId="{C4DDBE65-2ED0-44B6-8481-6155A76E0266}" destId="{4FEC9AB2-4C3F-497F-A892-98E5471055CA}" srcOrd="0" destOrd="0" presId="urn:microsoft.com/office/officeart/2005/8/layout/radial6"/>
    <dgm:cxn modelId="{05F88D5B-2F36-4871-85AA-999A6CEA7DAE}" type="presOf" srcId="{9CA35B64-4603-4F21-8FA1-BCC9512FD56D}" destId="{FE36B0CC-2A53-4397-BA96-FDCE804A6491}" srcOrd="0" destOrd="0" presId="urn:microsoft.com/office/officeart/2005/8/layout/radial6"/>
    <dgm:cxn modelId="{CC9BCE5E-2340-4B52-8D0B-06F409482254}" srcId="{9CA35B64-4603-4F21-8FA1-BCC9512FD56D}" destId="{C4DDBE65-2ED0-44B6-8481-6155A76E0266}" srcOrd="1" destOrd="0" parTransId="{8111287D-EAEB-4006-BE30-CD7C53955883}" sibTransId="{CA31111E-8E91-4277-801F-14272D134EF3}"/>
    <dgm:cxn modelId="{E3C8BA64-CAA0-407F-A232-3A0CB7768136}" type="presOf" srcId="{7ADBB1E5-AD2B-4ECA-944A-BF29A0B88F6A}" destId="{AEBF0AEC-1E0C-476E-B2C1-27F395DF4A03}" srcOrd="0" destOrd="0" presId="urn:microsoft.com/office/officeart/2005/8/layout/radial6"/>
    <dgm:cxn modelId="{AE0E0959-3D5D-4665-A7B2-B60EEEDFD071}" type="presOf" srcId="{E2F41123-B170-4619-AF11-1999BE3F7416}" destId="{A7545EC7-4136-484A-BEDA-E519DCB315F1}" srcOrd="0" destOrd="0" presId="urn:microsoft.com/office/officeart/2005/8/layout/radial6"/>
    <dgm:cxn modelId="{A6635B8B-FF85-4EE3-A1E3-46ECC41FB641}" type="presOf" srcId="{06AFB58C-EFEA-4518-AC57-30578702511B}" destId="{093A44B1-BB30-458D-A412-D1B361B7DFAC}" srcOrd="0" destOrd="0" presId="urn:microsoft.com/office/officeart/2005/8/layout/radial6"/>
    <dgm:cxn modelId="{46FF0BA8-8920-48F6-8E45-434D4688ABD8}" type="presOf" srcId="{8527FB17-BB62-4A06-8F87-953F59F6D6BE}" destId="{7730610E-67D7-4F96-9B6E-CA9B64F043E9}" srcOrd="0" destOrd="0" presId="urn:microsoft.com/office/officeart/2005/8/layout/radial6"/>
    <dgm:cxn modelId="{23D40CC0-3594-4FB0-8CEE-342E82D49C46}" type="presOf" srcId="{DA583EFA-BF5A-4A9B-9EB7-E63C6C1F81A1}" destId="{630F4F8C-7E48-43B4-A23A-B6C9FFC85770}" srcOrd="0" destOrd="0" presId="urn:microsoft.com/office/officeart/2005/8/layout/radial6"/>
    <dgm:cxn modelId="{79B229C0-0C5E-4513-BE69-D04C518C0F9E}" type="presOf" srcId="{1211D51D-ECF2-4A19-BB9A-519F71D11304}" destId="{34882277-FE2F-4651-91DA-6AB8756E5532}" srcOrd="0" destOrd="0" presId="urn:microsoft.com/office/officeart/2005/8/layout/radial6"/>
    <dgm:cxn modelId="{77AF04D7-0874-461D-AD17-2CD42EA86E4D}" srcId="{9CA35B64-4603-4F21-8FA1-BCC9512FD56D}" destId="{E2F41123-B170-4619-AF11-1999BE3F7416}" srcOrd="0" destOrd="0" parTransId="{5DA8CC54-0741-4773-B476-DC0B39F8B6DC}" sibTransId="{556651F2-64CD-4034-A591-D7D5BEE4C9F8}"/>
    <dgm:cxn modelId="{B6572FE2-52B3-41FB-90B1-D2201B39457E}" type="presOf" srcId="{B97F2039-3445-41FD-A6B7-391DC71EF640}" destId="{980B638B-DC7E-41D2-AF94-0C273F644F79}" srcOrd="0" destOrd="0" presId="urn:microsoft.com/office/officeart/2005/8/layout/radial6"/>
    <dgm:cxn modelId="{7F44B0F2-D0DA-44F8-B6E7-2DAC282F049C}" srcId="{9CA35B64-4603-4F21-8FA1-BCC9512FD56D}" destId="{6BB11B3F-0428-427D-AFE2-AB7AC1695F03}" srcOrd="4" destOrd="0" parTransId="{C7D52876-2816-46BA-A8E6-B0E65396D388}" sibTransId="{DA583EFA-BF5A-4A9B-9EB7-E63C6C1F81A1}"/>
    <dgm:cxn modelId="{05DF11F8-92C0-4C39-A4F3-46293C35CB23}" type="presOf" srcId="{556651F2-64CD-4034-A591-D7D5BEE4C9F8}" destId="{B0DE803B-89F1-460C-B9E9-EBD4FF479CA1}" srcOrd="0" destOrd="0" presId="urn:microsoft.com/office/officeart/2005/8/layout/radial6"/>
    <dgm:cxn modelId="{FB239A91-ADD5-4450-83E1-BE7C112077E6}" type="presParOf" srcId="{34882277-FE2F-4651-91DA-6AB8756E5532}" destId="{FE36B0CC-2A53-4397-BA96-FDCE804A6491}" srcOrd="0" destOrd="0" presId="urn:microsoft.com/office/officeart/2005/8/layout/radial6"/>
    <dgm:cxn modelId="{F1F19A37-0A37-4A0E-9CDA-36D011E6A5E9}" type="presParOf" srcId="{34882277-FE2F-4651-91DA-6AB8756E5532}" destId="{A7545EC7-4136-484A-BEDA-E519DCB315F1}" srcOrd="1" destOrd="0" presId="urn:microsoft.com/office/officeart/2005/8/layout/radial6"/>
    <dgm:cxn modelId="{5C3B0107-B4FD-4CDE-8A93-5E119C34B87A}" type="presParOf" srcId="{34882277-FE2F-4651-91DA-6AB8756E5532}" destId="{A1AA3037-9730-485D-946C-25B8675378DE}" srcOrd="2" destOrd="0" presId="urn:microsoft.com/office/officeart/2005/8/layout/radial6"/>
    <dgm:cxn modelId="{C93A62F5-1252-41AD-A102-76D5469AAD8E}" type="presParOf" srcId="{34882277-FE2F-4651-91DA-6AB8756E5532}" destId="{B0DE803B-89F1-460C-B9E9-EBD4FF479CA1}" srcOrd="3" destOrd="0" presId="urn:microsoft.com/office/officeart/2005/8/layout/radial6"/>
    <dgm:cxn modelId="{072ACE19-D7B1-48C4-8158-200AA30BBB59}" type="presParOf" srcId="{34882277-FE2F-4651-91DA-6AB8756E5532}" destId="{4FEC9AB2-4C3F-497F-A892-98E5471055CA}" srcOrd="4" destOrd="0" presId="urn:microsoft.com/office/officeart/2005/8/layout/radial6"/>
    <dgm:cxn modelId="{9BC47D0D-A9BA-4E26-B1D2-F9FD59A104F3}" type="presParOf" srcId="{34882277-FE2F-4651-91DA-6AB8756E5532}" destId="{6362BE8D-272E-4845-A20A-D12A50BD6243}" srcOrd="5" destOrd="0" presId="urn:microsoft.com/office/officeart/2005/8/layout/radial6"/>
    <dgm:cxn modelId="{0ED3D2A5-DB60-4825-9AD2-BC73B945DF34}" type="presParOf" srcId="{34882277-FE2F-4651-91DA-6AB8756E5532}" destId="{466669AB-0795-4068-B092-A53068AB7837}" srcOrd="6" destOrd="0" presId="urn:microsoft.com/office/officeart/2005/8/layout/radial6"/>
    <dgm:cxn modelId="{582E1923-D01B-495F-A2DD-09F16BA4EDB6}" type="presParOf" srcId="{34882277-FE2F-4651-91DA-6AB8756E5532}" destId="{093A44B1-BB30-458D-A412-D1B361B7DFAC}" srcOrd="7" destOrd="0" presId="urn:microsoft.com/office/officeart/2005/8/layout/radial6"/>
    <dgm:cxn modelId="{836E48F7-2460-4F4B-B53B-301968BE0BA7}" type="presParOf" srcId="{34882277-FE2F-4651-91DA-6AB8756E5532}" destId="{BAC3ECF3-4617-42D0-BAAE-493C5BDF15B5}" srcOrd="8" destOrd="0" presId="urn:microsoft.com/office/officeart/2005/8/layout/radial6"/>
    <dgm:cxn modelId="{FE25EDE3-CAB6-4A8F-9F08-0A8F5365BA65}" type="presParOf" srcId="{34882277-FE2F-4651-91DA-6AB8756E5532}" destId="{7730610E-67D7-4F96-9B6E-CA9B64F043E9}" srcOrd="9" destOrd="0" presId="urn:microsoft.com/office/officeart/2005/8/layout/radial6"/>
    <dgm:cxn modelId="{E47EFF52-751A-481F-A1B8-0F22ADC499D9}" type="presParOf" srcId="{34882277-FE2F-4651-91DA-6AB8756E5532}" destId="{AEBF0AEC-1E0C-476E-B2C1-27F395DF4A03}" srcOrd="10" destOrd="0" presId="urn:microsoft.com/office/officeart/2005/8/layout/radial6"/>
    <dgm:cxn modelId="{71818AC0-65BD-4671-A77E-3AE95A465646}" type="presParOf" srcId="{34882277-FE2F-4651-91DA-6AB8756E5532}" destId="{0B6668B1-081F-403D-9FC3-BD1E904DC16B}" srcOrd="11" destOrd="0" presId="urn:microsoft.com/office/officeart/2005/8/layout/radial6"/>
    <dgm:cxn modelId="{37BF46C7-753B-48AD-8324-D818CE73FB64}" type="presParOf" srcId="{34882277-FE2F-4651-91DA-6AB8756E5532}" destId="{980B638B-DC7E-41D2-AF94-0C273F644F79}" srcOrd="12" destOrd="0" presId="urn:microsoft.com/office/officeart/2005/8/layout/radial6"/>
    <dgm:cxn modelId="{8CC5980D-2D57-4D83-900B-B32E43DA1ABF}" type="presParOf" srcId="{34882277-FE2F-4651-91DA-6AB8756E5532}" destId="{B160C6A2-5025-49C7-8944-D55C2D5CE3D8}" srcOrd="13" destOrd="0" presId="urn:microsoft.com/office/officeart/2005/8/layout/radial6"/>
    <dgm:cxn modelId="{DB7F4563-DB81-4FBE-B568-2D393F8CE854}" type="presParOf" srcId="{34882277-FE2F-4651-91DA-6AB8756E5532}" destId="{2D44E06F-126D-4E63-9114-8B118B5F70FE}" srcOrd="14" destOrd="0" presId="urn:microsoft.com/office/officeart/2005/8/layout/radial6"/>
    <dgm:cxn modelId="{491BCAB2-4F4A-4C3E-AF0E-C95774C05666}" type="presParOf" srcId="{34882277-FE2F-4651-91DA-6AB8756E5532}" destId="{630F4F8C-7E48-43B4-A23A-B6C9FFC85770}"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400" b="1" dirty="0">
              <a:effectLst>
                <a:outerShdw blurRad="38100" dist="38100" dir="2700000" algn="tl">
                  <a:srgbClr val="000000">
                    <a:alpha val="43137"/>
                  </a:srgbClr>
                </a:outerShdw>
              </a:effectLst>
            </a:rPr>
            <a:t>MENG</a:t>
          </a:r>
          <a:endParaRPr lang="zh-CN" altLang="en-US" sz="1050" b="1"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dirty="0">
              <a:effectLst>
                <a:outerShdw blurRad="38100" dist="38100" dir="2700000" algn="tl">
                  <a:srgbClr val="000000">
                    <a:alpha val="43137"/>
                  </a:srgbClr>
                </a:outerShdw>
              </a:effectLst>
            </a:rPr>
            <a:t>CHEN</a:t>
          </a:r>
          <a:endParaRPr lang="zh-CN" altLang="en-US" sz="105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400" b="1" dirty="0">
              <a:effectLst>
                <a:outerShdw blurRad="38100" dist="38100" dir="2700000" algn="tl">
                  <a:srgbClr val="000000">
                    <a:alpha val="43137"/>
                  </a:srgbClr>
                </a:outerShdw>
              </a:effectLst>
            </a:rPr>
            <a:t>CHEN</a:t>
          </a:r>
          <a:endParaRPr lang="zh-CN" altLang="en-US" sz="1050" b="1"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400" b="1" dirty="0">
              <a:effectLst>
                <a:outerShdw blurRad="38100" dist="38100" dir="2700000" algn="tl">
                  <a:srgbClr val="000000">
                    <a:alpha val="43137"/>
                  </a:srgbClr>
                </a:outerShdw>
              </a:effectLst>
            </a:rPr>
            <a:t>CHEN</a:t>
          </a:r>
          <a:endParaRPr lang="zh-CN" altLang="en-US" sz="1050" b="1"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400" b="1" dirty="0">
              <a:effectLst>
                <a:outerShdw blurRad="38100" dist="38100" dir="2700000" algn="tl">
                  <a:srgbClr val="000000">
                    <a:alpha val="43137"/>
                  </a:srgbClr>
                </a:outerShdw>
              </a:effectLst>
            </a:rPr>
            <a:t>CHEN</a:t>
          </a:r>
          <a:endParaRPr lang="zh-CN" altLang="en-US" sz="1050" b="1"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400" b="1" dirty="0">
              <a:effectLst>
                <a:outerShdw blurRad="38100" dist="38100" dir="2700000" algn="tl">
                  <a:srgbClr val="000000">
                    <a:alpha val="43137"/>
                  </a:srgbClr>
                </a:outerShdw>
              </a:effectLst>
            </a:rPr>
            <a:t>CHEN</a:t>
          </a:r>
          <a:endParaRPr lang="zh-CN" altLang="en-US" sz="1050" b="1"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400" b="1" dirty="0">
              <a:effectLst>
                <a:outerShdw blurRad="38100" dist="38100" dir="2700000" algn="tl">
                  <a:srgbClr val="000000">
                    <a:alpha val="43137"/>
                  </a:srgbClr>
                </a:outerShdw>
              </a:effectLst>
            </a:rPr>
            <a:t>CHEN</a:t>
          </a:r>
          <a:endParaRPr lang="zh-CN" altLang="en-US" sz="1050" b="1"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400" b="1" dirty="0">
              <a:effectLst>
                <a:outerShdw blurRad="38100" dist="38100" dir="2700000" algn="tl">
                  <a:srgbClr val="000000">
                    <a:alpha val="43137"/>
                  </a:srgbClr>
                </a:outerShdw>
              </a:effectLst>
            </a:rPr>
            <a:t>CHEN</a:t>
          </a:r>
          <a:endParaRPr lang="zh-CN" altLang="en-US" sz="1050" b="1"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211D51D-ECF2-4A19-BB9A-519F71D1130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9CA35B64-4603-4F21-8FA1-BCC9512FD56D}">
      <dgm:prSet phldrT="[文本]"/>
      <dgm:spPr/>
      <dgm:t>
        <a:bodyPr/>
        <a:lstStyle/>
        <a:p>
          <a:r>
            <a:rPr lang="en-US" altLang="zh-CN" dirty="0"/>
            <a:t>Foreign F</a:t>
          </a:r>
          <a:r>
            <a:rPr lang="en-US" altLang="en-US" dirty="0"/>
            <a:t>estivals</a:t>
          </a:r>
          <a:endParaRPr lang="zh-CN" altLang="en-US" dirty="0"/>
        </a:p>
      </dgm:t>
    </dgm:pt>
    <dgm:pt modelId="{45193E34-01DE-4829-8ED5-68436862815E}" type="parTrans" cxnId="{452D7F0E-2217-4014-9EC1-85FD11B0B698}">
      <dgm:prSet/>
      <dgm:spPr/>
      <dgm:t>
        <a:bodyPr/>
        <a:lstStyle/>
        <a:p>
          <a:endParaRPr lang="zh-CN" altLang="en-US"/>
        </a:p>
      </dgm:t>
    </dgm:pt>
    <dgm:pt modelId="{E4551163-C8D5-4459-B9A6-FCDA46678A87}" type="sibTrans" cxnId="{452D7F0E-2217-4014-9EC1-85FD11B0B698}">
      <dgm:prSet/>
      <dgm:spPr/>
      <dgm:t>
        <a:bodyPr/>
        <a:lstStyle/>
        <a:p>
          <a:endParaRPr lang="zh-CN" altLang="en-US"/>
        </a:p>
      </dgm:t>
    </dgm:pt>
    <dgm:pt modelId="{06AFB58C-EFEA-4518-AC57-30578702511B}">
      <dgm:prSet phldrT="[文本]"/>
      <dgm:spPr/>
      <dgm:t>
        <a:bodyPr/>
        <a:lstStyle/>
        <a:p>
          <a:r>
            <a:rPr lang="en-US" altLang="en-US" dirty="0"/>
            <a:t>Maple Syrup Day</a:t>
          </a:r>
          <a:endParaRPr lang="zh-CN" altLang="en-US" dirty="0"/>
        </a:p>
      </dgm:t>
    </dgm:pt>
    <dgm:pt modelId="{41B2F111-F97D-45EE-B02E-1C286B7AB7C2}" type="parTrans" cxnId="{A962712E-EBEA-4CC1-8EBD-D92C2EC447DE}">
      <dgm:prSet/>
      <dgm:spPr/>
      <dgm:t>
        <a:bodyPr/>
        <a:lstStyle/>
        <a:p>
          <a:endParaRPr lang="zh-CN" altLang="en-US"/>
        </a:p>
      </dgm:t>
    </dgm:pt>
    <dgm:pt modelId="{8527FB17-BB62-4A06-8F87-953F59F6D6BE}" type="sibTrans" cxnId="{A962712E-EBEA-4CC1-8EBD-D92C2EC447DE}">
      <dgm:prSet/>
      <dgm:spPr/>
      <dgm:t>
        <a:bodyPr/>
        <a:lstStyle/>
        <a:p>
          <a:endParaRPr lang="zh-CN" altLang="en-US"/>
        </a:p>
      </dgm:t>
    </dgm:pt>
    <dgm:pt modelId="{6BB11B3F-0428-427D-AFE2-AB7AC1695F03}">
      <dgm:prSet/>
      <dgm:spPr/>
      <dgm:t>
        <a:bodyPr/>
        <a:lstStyle/>
        <a:p>
          <a:r>
            <a:rPr lang="en-US" altLang="zh-CN" dirty="0"/>
            <a:t>Easter Day</a:t>
          </a:r>
          <a:endParaRPr lang="zh-CN" altLang="en-US" dirty="0"/>
        </a:p>
      </dgm:t>
    </dgm:pt>
    <dgm:pt modelId="{C7D52876-2816-46BA-A8E6-B0E65396D388}" type="parTrans" cxnId="{7F44B0F2-D0DA-44F8-B6E7-2DAC282F049C}">
      <dgm:prSet/>
      <dgm:spPr/>
      <dgm:t>
        <a:bodyPr/>
        <a:lstStyle/>
        <a:p>
          <a:endParaRPr lang="zh-CN" altLang="en-US"/>
        </a:p>
      </dgm:t>
    </dgm:pt>
    <dgm:pt modelId="{DA583EFA-BF5A-4A9B-9EB7-E63C6C1F81A1}" type="sibTrans" cxnId="{7F44B0F2-D0DA-44F8-B6E7-2DAC282F049C}">
      <dgm:prSet/>
      <dgm:spPr/>
      <dgm:t>
        <a:bodyPr/>
        <a:lstStyle/>
        <a:p>
          <a:endParaRPr lang="zh-CN" altLang="en-US"/>
        </a:p>
      </dgm:t>
    </dgm:pt>
    <dgm:pt modelId="{34882277-FE2F-4651-91DA-6AB8756E5532}" type="pres">
      <dgm:prSet presAssocID="{1211D51D-ECF2-4A19-BB9A-519F71D11304}" presName="Name0" presStyleCnt="0">
        <dgm:presLayoutVars>
          <dgm:chMax val="1"/>
          <dgm:dir/>
          <dgm:animLvl val="ctr"/>
          <dgm:resizeHandles val="exact"/>
        </dgm:presLayoutVars>
      </dgm:prSet>
      <dgm:spPr/>
    </dgm:pt>
    <dgm:pt modelId="{FE36B0CC-2A53-4397-BA96-FDCE804A6491}" type="pres">
      <dgm:prSet presAssocID="{9CA35B64-4603-4F21-8FA1-BCC9512FD56D}" presName="centerShape" presStyleLbl="node0" presStyleIdx="0" presStyleCnt="1"/>
      <dgm:spPr/>
    </dgm:pt>
    <dgm:pt modelId="{093A44B1-BB30-458D-A412-D1B361B7DFAC}" type="pres">
      <dgm:prSet presAssocID="{06AFB58C-EFEA-4518-AC57-30578702511B}" presName="node" presStyleLbl="node1" presStyleIdx="0" presStyleCnt="2">
        <dgm:presLayoutVars>
          <dgm:bulletEnabled val="1"/>
        </dgm:presLayoutVars>
      </dgm:prSet>
      <dgm:spPr/>
    </dgm:pt>
    <dgm:pt modelId="{BAC3ECF3-4617-42D0-BAAE-493C5BDF15B5}" type="pres">
      <dgm:prSet presAssocID="{06AFB58C-EFEA-4518-AC57-30578702511B}" presName="dummy" presStyleCnt="0"/>
      <dgm:spPr/>
    </dgm:pt>
    <dgm:pt modelId="{7730610E-67D7-4F96-9B6E-CA9B64F043E9}" type="pres">
      <dgm:prSet presAssocID="{8527FB17-BB62-4A06-8F87-953F59F6D6BE}" presName="sibTrans" presStyleLbl="sibTrans2D1" presStyleIdx="0" presStyleCnt="2"/>
      <dgm:spPr/>
    </dgm:pt>
    <dgm:pt modelId="{B160C6A2-5025-49C7-8944-D55C2D5CE3D8}" type="pres">
      <dgm:prSet presAssocID="{6BB11B3F-0428-427D-AFE2-AB7AC1695F03}" presName="node" presStyleLbl="node1" presStyleIdx="1" presStyleCnt="2">
        <dgm:presLayoutVars>
          <dgm:bulletEnabled val="1"/>
        </dgm:presLayoutVars>
      </dgm:prSet>
      <dgm:spPr/>
    </dgm:pt>
    <dgm:pt modelId="{2D44E06F-126D-4E63-9114-8B118B5F70FE}" type="pres">
      <dgm:prSet presAssocID="{6BB11B3F-0428-427D-AFE2-AB7AC1695F03}" presName="dummy" presStyleCnt="0"/>
      <dgm:spPr/>
    </dgm:pt>
    <dgm:pt modelId="{630F4F8C-7E48-43B4-A23A-B6C9FFC85770}" type="pres">
      <dgm:prSet presAssocID="{DA583EFA-BF5A-4A9B-9EB7-E63C6C1F81A1}" presName="sibTrans" presStyleLbl="sibTrans2D1" presStyleIdx="1" presStyleCnt="2"/>
      <dgm:spPr/>
    </dgm:pt>
  </dgm:ptLst>
  <dgm:cxnLst>
    <dgm:cxn modelId="{452D7F0E-2217-4014-9EC1-85FD11B0B698}" srcId="{1211D51D-ECF2-4A19-BB9A-519F71D11304}" destId="{9CA35B64-4603-4F21-8FA1-BCC9512FD56D}" srcOrd="0" destOrd="0" parTransId="{45193E34-01DE-4829-8ED5-68436862815E}" sibTransId="{E4551163-C8D5-4459-B9A6-FCDA46678A87}"/>
    <dgm:cxn modelId="{A962712E-EBEA-4CC1-8EBD-D92C2EC447DE}" srcId="{9CA35B64-4603-4F21-8FA1-BCC9512FD56D}" destId="{06AFB58C-EFEA-4518-AC57-30578702511B}" srcOrd="0" destOrd="0" parTransId="{41B2F111-F97D-45EE-B02E-1C286B7AB7C2}" sibTransId="{8527FB17-BB62-4A06-8F87-953F59F6D6BE}"/>
    <dgm:cxn modelId="{E51FA738-4B33-4845-93CE-D2EF66398F73}" type="presOf" srcId="{6BB11B3F-0428-427D-AFE2-AB7AC1695F03}" destId="{B160C6A2-5025-49C7-8944-D55C2D5CE3D8}" srcOrd="0" destOrd="0" presId="urn:microsoft.com/office/officeart/2005/8/layout/radial6"/>
    <dgm:cxn modelId="{05F88D5B-2F36-4871-85AA-999A6CEA7DAE}" type="presOf" srcId="{9CA35B64-4603-4F21-8FA1-BCC9512FD56D}" destId="{FE36B0CC-2A53-4397-BA96-FDCE804A6491}" srcOrd="0" destOrd="0" presId="urn:microsoft.com/office/officeart/2005/8/layout/radial6"/>
    <dgm:cxn modelId="{A6635B8B-FF85-4EE3-A1E3-46ECC41FB641}" type="presOf" srcId="{06AFB58C-EFEA-4518-AC57-30578702511B}" destId="{093A44B1-BB30-458D-A412-D1B361B7DFAC}" srcOrd="0" destOrd="0" presId="urn:microsoft.com/office/officeart/2005/8/layout/radial6"/>
    <dgm:cxn modelId="{46FF0BA8-8920-48F6-8E45-434D4688ABD8}" type="presOf" srcId="{8527FB17-BB62-4A06-8F87-953F59F6D6BE}" destId="{7730610E-67D7-4F96-9B6E-CA9B64F043E9}" srcOrd="0" destOrd="0" presId="urn:microsoft.com/office/officeart/2005/8/layout/radial6"/>
    <dgm:cxn modelId="{23D40CC0-3594-4FB0-8CEE-342E82D49C46}" type="presOf" srcId="{DA583EFA-BF5A-4A9B-9EB7-E63C6C1F81A1}" destId="{630F4F8C-7E48-43B4-A23A-B6C9FFC85770}" srcOrd="0" destOrd="0" presId="urn:microsoft.com/office/officeart/2005/8/layout/radial6"/>
    <dgm:cxn modelId="{79B229C0-0C5E-4513-BE69-D04C518C0F9E}" type="presOf" srcId="{1211D51D-ECF2-4A19-BB9A-519F71D11304}" destId="{34882277-FE2F-4651-91DA-6AB8756E5532}" srcOrd="0" destOrd="0" presId="urn:microsoft.com/office/officeart/2005/8/layout/radial6"/>
    <dgm:cxn modelId="{7F44B0F2-D0DA-44F8-B6E7-2DAC282F049C}" srcId="{9CA35B64-4603-4F21-8FA1-BCC9512FD56D}" destId="{6BB11B3F-0428-427D-AFE2-AB7AC1695F03}" srcOrd="1" destOrd="0" parTransId="{C7D52876-2816-46BA-A8E6-B0E65396D388}" sibTransId="{DA583EFA-BF5A-4A9B-9EB7-E63C6C1F81A1}"/>
    <dgm:cxn modelId="{FB239A91-ADD5-4450-83E1-BE7C112077E6}" type="presParOf" srcId="{34882277-FE2F-4651-91DA-6AB8756E5532}" destId="{FE36B0CC-2A53-4397-BA96-FDCE804A6491}" srcOrd="0" destOrd="0" presId="urn:microsoft.com/office/officeart/2005/8/layout/radial6"/>
    <dgm:cxn modelId="{582E1923-D01B-495F-A2DD-09F16BA4EDB6}" type="presParOf" srcId="{34882277-FE2F-4651-91DA-6AB8756E5532}" destId="{093A44B1-BB30-458D-A412-D1B361B7DFAC}" srcOrd="1" destOrd="0" presId="urn:microsoft.com/office/officeart/2005/8/layout/radial6"/>
    <dgm:cxn modelId="{836E48F7-2460-4F4B-B53B-301968BE0BA7}" type="presParOf" srcId="{34882277-FE2F-4651-91DA-6AB8756E5532}" destId="{BAC3ECF3-4617-42D0-BAAE-493C5BDF15B5}" srcOrd="2" destOrd="0" presId="urn:microsoft.com/office/officeart/2005/8/layout/radial6"/>
    <dgm:cxn modelId="{FE25EDE3-CAB6-4A8F-9F08-0A8F5365BA65}" type="presParOf" srcId="{34882277-FE2F-4651-91DA-6AB8756E5532}" destId="{7730610E-67D7-4F96-9B6E-CA9B64F043E9}" srcOrd="3" destOrd="0" presId="urn:microsoft.com/office/officeart/2005/8/layout/radial6"/>
    <dgm:cxn modelId="{8CC5980D-2D57-4D83-900B-B32E43DA1ABF}" type="presParOf" srcId="{34882277-FE2F-4651-91DA-6AB8756E5532}" destId="{B160C6A2-5025-49C7-8944-D55C2D5CE3D8}" srcOrd="4" destOrd="0" presId="urn:microsoft.com/office/officeart/2005/8/layout/radial6"/>
    <dgm:cxn modelId="{DB7F4563-DB81-4FBE-B568-2D393F8CE854}" type="presParOf" srcId="{34882277-FE2F-4651-91DA-6AB8756E5532}" destId="{2D44E06F-126D-4E63-9114-8B118B5F70FE}" srcOrd="5" destOrd="0" presId="urn:microsoft.com/office/officeart/2005/8/layout/radial6"/>
    <dgm:cxn modelId="{491BCAB2-4F4A-4C3E-AF0E-C95774C05666}" type="presParOf" srcId="{34882277-FE2F-4651-91DA-6AB8756E5532}" destId="{630F4F8C-7E48-43B4-A23A-B6C9FFC85770}" srcOrd="6"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400" b="1" dirty="0">
              <a:effectLst>
                <a:outerShdw blurRad="38100" dist="38100" dir="2700000" algn="tl" rotWithShape="0">
                  <a:srgbClr val="000000">
                    <a:alpha val="43000"/>
                  </a:srgbClr>
                </a:outerShdw>
              </a:effectLst>
            </a:rPr>
            <a:t>LIU</a:t>
          </a:r>
          <a:endParaRPr lang="zh-CN" altLang="en-US" sz="1050" b="1"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400" b="1" dirty="0">
              <a:effectLst>
                <a:outerShdw blurRad="38100" dist="38100" dir="2700000" algn="tl" rotWithShape="0">
                  <a:srgbClr val="000000">
                    <a:alpha val="43000"/>
                  </a:srgbClr>
                </a:outerShdw>
              </a:effectLst>
            </a:rPr>
            <a:t>LI</a:t>
          </a:r>
          <a:endParaRPr lang="zh-CN" altLang="en-US" sz="1050" b="1"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custScaleY="104862">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11D51D-ECF2-4A19-BB9A-519F71D1130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9CA35B64-4603-4F21-8FA1-BCC9512FD56D}">
      <dgm:prSet phldrT="[文本]"/>
      <dgm:spPr/>
      <dgm:t>
        <a:bodyPr/>
        <a:lstStyle/>
        <a:p>
          <a:r>
            <a:rPr lang="en-US" altLang="zh-CN" dirty="0"/>
            <a:t>Festival</a:t>
          </a:r>
          <a:endParaRPr lang="zh-CN" altLang="en-US" dirty="0"/>
        </a:p>
      </dgm:t>
    </dgm:pt>
    <dgm:pt modelId="{45193E34-01DE-4829-8ED5-68436862815E}" type="parTrans" cxnId="{452D7F0E-2217-4014-9EC1-85FD11B0B698}">
      <dgm:prSet/>
      <dgm:spPr/>
      <dgm:t>
        <a:bodyPr/>
        <a:lstStyle/>
        <a:p>
          <a:endParaRPr lang="zh-CN" altLang="en-US"/>
        </a:p>
      </dgm:t>
    </dgm:pt>
    <dgm:pt modelId="{E4551163-C8D5-4459-B9A6-FCDA46678A87}" type="sibTrans" cxnId="{452D7F0E-2217-4014-9EC1-85FD11B0B698}">
      <dgm:prSet/>
      <dgm:spPr/>
      <dgm:t>
        <a:bodyPr/>
        <a:lstStyle/>
        <a:p>
          <a:endParaRPr lang="zh-CN" altLang="en-US"/>
        </a:p>
      </dgm:t>
    </dgm:pt>
    <dgm:pt modelId="{06AFB58C-EFEA-4518-AC57-30578702511B}">
      <dgm:prSet phldrT="[文本]"/>
      <dgm:spPr/>
      <dgm:t>
        <a:bodyPr/>
        <a:lstStyle/>
        <a:p>
          <a:r>
            <a:rPr lang="en-US" altLang="en-US" dirty="0"/>
            <a:t>Chinese Festivals</a:t>
          </a:r>
          <a:endParaRPr lang="zh-CN" altLang="en-US" dirty="0"/>
        </a:p>
      </dgm:t>
    </dgm:pt>
    <dgm:pt modelId="{41B2F111-F97D-45EE-B02E-1C286B7AB7C2}" type="parTrans" cxnId="{A962712E-EBEA-4CC1-8EBD-D92C2EC447DE}">
      <dgm:prSet/>
      <dgm:spPr/>
      <dgm:t>
        <a:bodyPr/>
        <a:lstStyle/>
        <a:p>
          <a:endParaRPr lang="zh-CN" altLang="en-US"/>
        </a:p>
      </dgm:t>
    </dgm:pt>
    <dgm:pt modelId="{8527FB17-BB62-4A06-8F87-953F59F6D6BE}" type="sibTrans" cxnId="{A962712E-EBEA-4CC1-8EBD-D92C2EC447DE}">
      <dgm:prSet/>
      <dgm:spPr/>
      <dgm:t>
        <a:bodyPr/>
        <a:lstStyle/>
        <a:p>
          <a:endParaRPr lang="zh-CN" altLang="en-US"/>
        </a:p>
      </dgm:t>
    </dgm:pt>
    <dgm:pt modelId="{7ADBB1E5-AD2B-4ECA-944A-BF29A0B88F6A}">
      <dgm:prSet phldrT="[文本]"/>
      <dgm:spPr/>
      <dgm:t>
        <a:bodyPr/>
        <a:lstStyle/>
        <a:p>
          <a:r>
            <a:rPr lang="en-US" altLang="zh-CN" dirty="0"/>
            <a:t>Festival Comparison</a:t>
          </a:r>
          <a:endParaRPr lang="zh-CN" altLang="en-US" dirty="0"/>
        </a:p>
      </dgm:t>
    </dgm:pt>
    <dgm:pt modelId="{9A57F30D-7B70-471E-8703-DAD88B2AA135}" type="parTrans" cxnId="{49AA422E-2ED7-4D6C-89A2-02BB47669A24}">
      <dgm:prSet/>
      <dgm:spPr/>
      <dgm:t>
        <a:bodyPr/>
        <a:lstStyle/>
        <a:p>
          <a:endParaRPr lang="zh-CN" altLang="en-US"/>
        </a:p>
      </dgm:t>
    </dgm:pt>
    <dgm:pt modelId="{B97F2039-3445-41FD-A6B7-391DC71EF640}" type="sibTrans" cxnId="{49AA422E-2ED7-4D6C-89A2-02BB47669A24}">
      <dgm:prSet/>
      <dgm:spPr/>
      <dgm:t>
        <a:bodyPr/>
        <a:lstStyle/>
        <a:p>
          <a:endParaRPr lang="zh-CN" altLang="en-US"/>
        </a:p>
      </dgm:t>
    </dgm:pt>
    <dgm:pt modelId="{6BB11B3F-0428-427D-AFE2-AB7AC1695F03}">
      <dgm:prSet/>
      <dgm:spPr/>
      <dgm:t>
        <a:bodyPr/>
        <a:lstStyle/>
        <a:p>
          <a:r>
            <a:rPr lang="en-US" altLang="zh-CN" dirty="0"/>
            <a:t>Foreign F</a:t>
          </a:r>
          <a:r>
            <a:rPr lang="en-US" altLang="en-US" dirty="0"/>
            <a:t>estivals</a:t>
          </a:r>
          <a:endParaRPr lang="zh-CN" altLang="en-US" dirty="0"/>
        </a:p>
      </dgm:t>
    </dgm:pt>
    <dgm:pt modelId="{C7D52876-2816-46BA-A8E6-B0E65396D388}" type="parTrans" cxnId="{7F44B0F2-D0DA-44F8-B6E7-2DAC282F049C}">
      <dgm:prSet/>
      <dgm:spPr/>
      <dgm:t>
        <a:bodyPr/>
        <a:lstStyle/>
        <a:p>
          <a:endParaRPr lang="zh-CN" altLang="en-US"/>
        </a:p>
      </dgm:t>
    </dgm:pt>
    <dgm:pt modelId="{DA583EFA-BF5A-4A9B-9EB7-E63C6C1F81A1}" type="sibTrans" cxnId="{7F44B0F2-D0DA-44F8-B6E7-2DAC282F049C}">
      <dgm:prSet/>
      <dgm:spPr/>
      <dgm:t>
        <a:bodyPr/>
        <a:lstStyle/>
        <a:p>
          <a:endParaRPr lang="zh-CN" altLang="en-US"/>
        </a:p>
      </dgm:t>
    </dgm:pt>
    <dgm:pt modelId="{34882277-FE2F-4651-91DA-6AB8756E5532}" type="pres">
      <dgm:prSet presAssocID="{1211D51D-ECF2-4A19-BB9A-519F71D11304}" presName="Name0" presStyleCnt="0">
        <dgm:presLayoutVars>
          <dgm:chMax val="1"/>
          <dgm:dir/>
          <dgm:animLvl val="ctr"/>
          <dgm:resizeHandles val="exact"/>
        </dgm:presLayoutVars>
      </dgm:prSet>
      <dgm:spPr/>
    </dgm:pt>
    <dgm:pt modelId="{FE36B0CC-2A53-4397-BA96-FDCE804A6491}" type="pres">
      <dgm:prSet presAssocID="{9CA35B64-4603-4F21-8FA1-BCC9512FD56D}" presName="centerShape" presStyleLbl="node0" presStyleIdx="0" presStyleCnt="1"/>
      <dgm:spPr/>
    </dgm:pt>
    <dgm:pt modelId="{093A44B1-BB30-458D-A412-D1B361B7DFAC}" type="pres">
      <dgm:prSet presAssocID="{06AFB58C-EFEA-4518-AC57-30578702511B}" presName="node" presStyleLbl="node1" presStyleIdx="0" presStyleCnt="3">
        <dgm:presLayoutVars>
          <dgm:bulletEnabled val="1"/>
        </dgm:presLayoutVars>
      </dgm:prSet>
      <dgm:spPr/>
    </dgm:pt>
    <dgm:pt modelId="{BAC3ECF3-4617-42D0-BAAE-493C5BDF15B5}" type="pres">
      <dgm:prSet presAssocID="{06AFB58C-EFEA-4518-AC57-30578702511B}" presName="dummy" presStyleCnt="0"/>
      <dgm:spPr/>
    </dgm:pt>
    <dgm:pt modelId="{7730610E-67D7-4F96-9B6E-CA9B64F043E9}" type="pres">
      <dgm:prSet presAssocID="{8527FB17-BB62-4A06-8F87-953F59F6D6BE}" presName="sibTrans" presStyleLbl="sibTrans2D1" presStyleIdx="0" presStyleCnt="3"/>
      <dgm:spPr/>
    </dgm:pt>
    <dgm:pt modelId="{AEBF0AEC-1E0C-476E-B2C1-27F395DF4A03}" type="pres">
      <dgm:prSet presAssocID="{7ADBB1E5-AD2B-4ECA-944A-BF29A0B88F6A}" presName="node" presStyleLbl="node1" presStyleIdx="1" presStyleCnt="3">
        <dgm:presLayoutVars>
          <dgm:bulletEnabled val="1"/>
        </dgm:presLayoutVars>
      </dgm:prSet>
      <dgm:spPr/>
    </dgm:pt>
    <dgm:pt modelId="{0B6668B1-081F-403D-9FC3-BD1E904DC16B}" type="pres">
      <dgm:prSet presAssocID="{7ADBB1E5-AD2B-4ECA-944A-BF29A0B88F6A}" presName="dummy" presStyleCnt="0"/>
      <dgm:spPr/>
    </dgm:pt>
    <dgm:pt modelId="{980B638B-DC7E-41D2-AF94-0C273F644F79}" type="pres">
      <dgm:prSet presAssocID="{B97F2039-3445-41FD-A6B7-391DC71EF640}" presName="sibTrans" presStyleLbl="sibTrans2D1" presStyleIdx="1" presStyleCnt="3"/>
      <dgm:spPr/>
    </dgm:pt>
    <dgm:pt modelId="{B160C6A2-5025-49C7-8944-D55C2D5CE3D8}" type="pres">
      <dgm:prSet presAssocID="{6BB11B3F-0428-427D-AFE2-AB7AC1695F03}" presName="node" presStyleLbl="node1" presStyleIdx="2" presStyleCnt="3">
        <dgm:presLayoutVars>
          <dgm:bulletEnabled val="1"/>
        </dgm:presLayoutVars>
      </dgm:prSet>
      <dgm:spPr/>
    </dgm:pt>
    <dgm:pt modelId="{2D44E06F-126D-4E63-9114-8B118B5F70FE}" type="pres">
      <dgm:prSet presAssocID="{6BB11B3F-0428-427D-AFE2-AB7AC1695F03}" presName="dummy" presStyleCnt="0"/>
      <dgm:spPr/>
    </dgm:pt>
    <dgm:pt modelId="{630F4F8C-7E48-43B4-A23A-B6C9FFC85770}" type="pres">
      <dgm:prSet presAssocID="{DA583EFA-BF5A-4A9B-9EB7-E63C6C1F81A1}" presName="sibTrans" presStyleLbl="sibTrans2D1" presStyleIdx="2" presStyleCnt="3"/>
      <dgm:spPr/>
    </dgm:pt>
  </dgm:ptLst>
  <dgm:cxnLst>
    <dgm:cxn modelId="{452D7F0E-2217-4014-9EC1-85FD11B0B698}" srcId="{1211D51D-ECF2-4A19-BB9A-519F71D11304}" destId="{9CA35B64-4603-4F21-8FA1-BCC9512FD56D}" srcOrd="0" destOrd="0" parTransId="{45193E34-01DE-4829-8ED5-68436862815E}" sibTransId="{E4551163-C8D5-4459-B9A6-FCDA46678A87}"/>
    <dgm:cxn modelId="{49AA422E-2ED7-4D6C-89A2-02BB47669A24}" srcId="{9CA35B64-4603-4F21-8FA1-BCC9512FD56D}" destId="{7ADBB1E5-AD2B-4ECA-944A-BF29A0B88F6A}" srcOrd="1" destOrd="0" parTransId="{9A57F30D-7B70-471E-8703-DAD88B2AA135}" sibTransId="{B97F2039-3445-41FD-A6B7-391DC71EF640}"/>
    <dgm:cxn modelId="{A962712E-EBEA-4CC1-8EBD-D92C2EC447DE}" srcId="{9CA35B64-4603-4F21-8FA1-BCC9512FD56D}" destId="{06AFB58C-EFEA-4518-AC57-30578702511B}" srcOrd="0" destOrd="0" parTransId="{41B2F111-F97D-45EE-B02E-1C286B7AB7C2}" sibTransId="{8527FB17-BB62-4A06-8F87-953F59F6D6BE}"/>
    <dgm:cxn modelId="{E51FA738-4B33-4845-93CE-D2EF66398F73}" type="presOf" srcId="{6BB11B3F-0428-427D-AFE2-AB7AC1695F03}" destId="{B160C6A2-5025-49C7-8944-D55C2D5CE3D8}" srcOrd="0" destOrd="0" presId="urn:microsoft.com/office/officeart/2005/8/layout/radial6"/>
    <dgm:cxn modelId="{05F88D5B-2F36-4871-85AA-999A6CEA7DAE}" type="presOf" srcId="{9CA35B64-4603-4F21-8FA1-BCC9512FD56D}" destId="{FE36B0CC-2A53-4397-BA96-FDCE804A6491}" srcOrd="0" destOrd="0" presId="urn:microsoft.com/office/officeart/2005/8/layout/radial6"/>
    <dgm:cxn modelId="{E3C8BA64-CAA0-407F-A232-3A0CB7768136}" type="presOf" srcId="{7ADBB1E5-AD2B-4ECA-944A-BF29A0B88F6A}" destId="{AEBF0AEC-1E0C-476E-B2C1-27F395DF4A03}" srcOrd="0" destOrd="0" presId="urn:microsoft.com/office/officeart/2005/8/layout/radial6"/>
    <dgm:cxn modelId="{A6635B8B-FF85-4EE3-A1E3-46ECC41FB641}" type="presOf" srcId="{06AFB58C-EFEA-4518-AC57-30578702511B}" destId="{093A44B1-BB30-458D-A412-D1B361B7DFAC}" srcOrd="0" destOrd="0" presId="urn:microsoft.com/office/officeart/2005/8/layout/radial6"/>
    <dgm:cxn modelId="{46FF0BA8-8920-48F6-8E45-434D4688ABD8}" type="presOf" srcId="{8527FB17-BB62-4A06-8F87-953F59F6D6BE}" destId="{7730610E-67D7-4F96-9B6E-CA9B64F043E9}" srcOrd="0" destOrd="0" presId="urn:microsoft.com/office/officeart/2005/8/layout/radial6"/>
    <dgm:cxn modelId="{23D40CC0-3594-4FB0-8CEE-342E82D49C46}" type="presOf" srcId="{DA583EFA-BF5A-4A9B-9EB7-E63C6C1F81A1}" destId="{630F4F8C-7E48-43B4-A23A-B6C9FFC85770}" srcOrd="0" destOrd="0" presId="urn:microsoft.com/office/officeart/2005/8/layout/radial6"/>
    <dgm:cxn modelId="{79B229C0-0C5E-4513-BE69-D04C518C0F9E}" type="presOf" srcId="{1211D51D-ECF2-4A19-BB9A-519F71D11304}" destId="{34882277-FE2F-4651-91DA-6AB8756E5532}" srcOrd="0" destOrd="0" presId="urn:microsoft.com/office/officeart/2005/8/layout/radial6"/>
    <dgm:cxn modelId="{B6572FE2-52B3-41FB-90B1-D2201B39457E}" type="presOf" srcId="{B97F2039-3445-41FD-A6B7-391DC71EF640}" destId="{980B638B-DC7E-41D2-AF94-0C273F644F79}" srcOrd="0" destOrd="0" presId="urn:microsoft.com/office/officeart/2005/8/layout/radial6"/>
    <dgm:cxn modelId="{7F44B0F2-D0DA-44F8-B6E7-2DAC282F049C}" srcId="{9CA35B64-4603-4F21-8FA1-BCC9512FD56D}" destId="{6BB11B3F-0428-427D-AFE2-AB7AC1695F03}" srcOrd="2" destOrd="0" parTransId="{C7D52876-2816-46BA-A8E6-B0E65396D388}" sibTransId="{DA583EFA-BF5A-4A9B-9EB7-E63C6C1F81A1}"/>
    <dgm:cxn modelId="{FB239A91-ADD5-4450-83E1-BE7C112077E6}" type="presParOf" srcId="{34882277-FE2F-4651-91DA-6AB8756E5532}" destId="{FE36B0CC-2A53-4397-BA96-FDCE804A6491}" srcOrd="0" destOrd="0" presId="urn:microsoft.com/office/officeart/2005/8/layout/radial6"/>
    <dgm:cxn modelId="{582E1923-D01B-495F-A2DD-09F16BA4EDB6}" type="presParOf" srcId="{34882277-FE2F-4651-91DA-6AB8756E5532}" destId="{093A44B1-BB30-458D-A412-D1B361B7DFAC}" srcOrd="1" destOrd="0" presId="urn:microsoft.com/office/officeart/2005/8/layout/radial6"/>
    <dgm:cxn modelId="{836E48F7-2460-4F4B-B53B-301968BE0BA7}" type="presParOf" srcId="{34882277-FE2F-4651-91DA-6AB8756E5532}" destId="{BAC3ECF3-4617-42D0-BAAE-493C5BDF15B5}" srcOrd="2" destOrd="0" presId="urn:microsoft.com/office/officeart/2005/8/layout/radial6"/>
    <dgm:cxn modelId="{FE25EDE3-CAB6-4A8F-9F08-0A8F5365BA65}" type="presParOf" srcId="{34882277-FE2F-4651-91DA-6AB8756E5532}" destId="{7730610E-67D7-4F96-9B6E-CA9B64F043E9}" srcOrd="3" destOrd="0" presId="urn:microsoft.com/office/officeart/2005/8/layout/radial6"/>
    <dgm:cxn modelId="{E47EFF52-751A-481F-A1B8-0F22ADC499D9}" type="presParOf" srcId="{34882277-FE2F-4651-91DA-6AB8756E5532}" destId="{AEBF0AEC-1E0C-476E-B2C1-27F395DF4A03}" srcOrd="4" destOrd="0" presId="urn:microsoft.com/office/officeart/2005/8/layout/radial6"/>
    <dgm:cxn modelId="{71818AC0-65BD-4671-A77E-3AE95A465646}" type="presParOf" srcId="{34882277-FE2F-4651-91DA-6AB8756E5532}" destId="{0B6668B1-081F-403D-9FC3-BD1E904DC16B}" srcOrd="5" destOrd="0" presId="urn:microsoft.com/office/officeart/2005/8/layout/radial6"/>
    <dgm:cxn modelId="{37BF46C7-753B-48AD-8324-D818CE73FB64}" type="presParOf" srcId="{34882277-FE2F-4651-91DA-6AB8756E5532}" destId="{980B638B-DC7E-41D2-AF94-0C273F644F79}" srcOrd="6" destOrd="0" presId="urn:microsoft.com/office/officeart/2005/8/layout/radial6"/>
    <dgm:cxn modelId="{8CC5980D-2D57-4D83-900B-B32E43DA1ABF}" type="presParOf" srcId="{34882277-FE2F-4651-91DA-6AB8756E5532}" destId="{B160C6A2-5025-49C7-8944-D55C2D5CE3D8}" srcOrd="7" destOrd="0" presId="urn:microsoft.com/office/officeart/2005/8/layout/radial6"/>
    <dgm:cxn modelId="{DB7F4563-DB81-4FBE-B568-2D393F8CE854}" type="presParOf" srcId="{34882277-FE2F-4651-91DA-6AB8756E5532}" destId="{2D44E06F-126D-4E63-9114-8B118B5F70FE}" srcOrd="8" destOrd="0" presId="urn:microsoft.com/office/officeart/2005/8/layout/radial6"/>
    <dgm:cxn modelId="{491BCAB2-4F4A-4C3E-AF0E-C95774C05666}" type="presParOf" srcId="{34882277-FE2F-4651-91DA-6AB8756E5532}" destId="{630F4F8C-7E48-43B4-A23A-B6C9FFC85770}"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211D51D-ECF2-4A19-BB9A-519F71D1130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9CA35B64-4603-4F21-8FA1-BCC9512FD56D}">
      <dgm:prSet phldrT="[文本]"/>
      <dgm:spPr/>
      <dgm:t>
        <a:bodyPr/>
        <a:lstStyle/>
        <a:p>
          <a:r>
            <a:rPr lang="en-US" altLang="zh-CN" dirty="0"/>
            <a:t>Festival Comparison</a:t>
          </a:r>
          <a:endParaRPr lang="zh-CN" altLang="en-US" dirty="0"/>
        </a:p>
      </dgm:t>
    </dgm:pt>
    <dgm:pt modelId="{45193E34-01DE-4829-8ED5-68436862815E}" type="parTrans" cxnId="{452D7F0E-2217-4014-9EC1-85FD11B0B698}">
      <dgm:prSet/>
      <dgm:spPr/>
      <dgm:t>
        <a:bodyPr/>
        <a:lstStyle/>
        <a:p>
          <a:endParaRPr lang="zh-CN" altLang="en-US"/>
        </a:p>
      </dgm:t>
    </dgm:pt>
    <dgm:pt modelId="{E4551163-C8D5-4459-B9A6-FCDA46678A87}" type="sibTrans" cxnId="{452D7F0E-2217-4014-9EC1-85FD11B0B698}">
      <dgm:prSet/>
      <dgm:spPr/>
      <dgm:t>
        <a:bodyPr/>
        <a:lstStyle/>
        <a:p>
          <a:endParaRPr lang="zh-CN" altLang="en-US"/>
        </a:p>
      </dgm:t>
    </dgm:pt>
    <dgm:pt modelId="{06AFB58C-EFEA-4518-AC57-30578702511B}">
      <dgm:prSet phldrT="[文本]"/>
      <dgm:spPr/>
      <dgm:t>
        <a:bodyPr/>
        <a:lstStyle/>
        <a:p>
          <a:r>
            <a:rPr lang="en-US" altLang="en-US" dirty="0"/>
            <a:t>St. Patrick's Day </a:t>
          </a:r>
          <a:r>
            <a:rPr lang="en-US" altLang="zh-CN" dirty="0"/>
            <a:t>and The Dragon Boat Festival </a:t>
          </a:r>
          <a:endParaRPr lang="zh-CN" altLang="en-US" dirty="0"/>
        </a:p>
      </dgm:t>
    </dgm:pt>
    <dgm:pt modelId="{41B2F111-F97D-45EE-B02E-1C286B7AB7C2}" type="parTrans" cxnId="{A962712E-EBEA-4CC1-8EBD-D92C2EC447DE}">
      <dgm:prSet/>
      <dgm:spPr/>
      <dgm:t>
        <a:bodyPr/>
        <a:lstStyle/>
        <a:p>
          <a:endParaRPr lang="zh-CN" altLang="en-US"/>
        </a:p>
      </dgm:t>
    </dgm:pt>
    <dgm:pt modelId="{8527FB17-BB62-4A06-8F87-953F59F6D6BE}" type="sibTrans" cxnId="{A962712E-EBEA-4CC1-8EBD-D92C2EC447DE}">
      <dgm:prSet/>
      <dgm:spPr/>
      <dgm:t>
        <a:bodyPr/>
        <a:lstStyle/>
        <a:p>
          <a:endParaRPr lang="zh-CN" altLang="en-US"/>
        </a:p>
      </dgm:t>
    </dgm:pt>
    <dgm:pt modelId="{7ADBB1E5-AD2B-4ECA-944A-BF29A0B88F6A}">
      <dgm:prSet phldrT="[文本]"/>
      <dgm:spPr/>
      <dgm:t>
        <a:bodyPr/>
        <a:lstStyle/>
        <a:p>
          <a:r>
            <a:rPr lang="en-US" altLang="en-US" dirty="0"/>
            <a:t>Eid al-</a:t>
          </a:r>
          <a:r>
            <a:rPr lang="en-US" altLang="en-US" dirty="0" err="1"/>
            <a:t>Fitr</a:t>
          </a:r>
          <a:r>
            <a:rPr lang="en-US" altLang="en-US" dirty="0"/>
            <a:t> and Chinese New Year</a:t>
          </a:r>
          <a:endParaRPr lang="zh-CN" altLang="en-US" dirty="0"/>
        </a:p>
      </dgm:t>
    </dgm:pt>
    <dgm:pt modelId="{9A57F30D-7B70-471E-8703-DAD88B2AA135}" type="parTrans" cxnId="{49AA422E-2ED7-4D6C-89A2-02BB47669A24}">
      <dgm:prSet/>
      <dgm:spPr/>
      <dgm:t>
        <a:bodyPr/>
        <a:lstStyle/>
        <a:p>
          <a:endParaRPr lang="zh-CN" altLang="en-US"/>
        </a:p>
      </dgm:t>
    </dgm:pt>
    <dgm:pt modelId="{B97F2039-3445-41FD-A6B7-391DC71EF640}" type="sibTrans" cxnId="{49AA422E-2ED7-4D6C-89A2-02BB47669A24}">
      <dgm:prSet/>
      <dgm:spPr/>
      <dgm:t>
        <a:bodyPr/>
        <a:lstStyle/>
        <a:p>
          <a:endParaRPr lang="zh-CN" altLang="en-US"/>
        </a:p>
      </dgm:t>
    </dgm:pt>
    <dgm:pt modelId="{6BB11B3F-0428-427D-AFE2-AB7AC1695F03}">
      <dgm:prSet/>
      <dgm:spPr/>
      <dgm:t>
        <a:bodyPr/>
        <a:lstStyle/>
        <a:p>
          <a:r>
            <a:rPr lang="en-US" altLang="en-US" dirty="0"/>
            <a:t>Valentine's Day and Double Seventh Festival</a:t>
          </a:r>
          <a:endParaRPr lang="zh-CN" altLang="en-US" dirty="0"/>
        </a:p>
      </dgm:t>
    </dgm:pt>
    <dgm:pt modelId="{DA583EFA-BF5A-4A9B-9EB7-E63C6C1F81A1}" type="sibTrans" cxnId="{7F44B0F2-D0DA-44F8-B6E7-2DAC282F049C}">
      <dgm:prSet/>
      <dgm:spPr/>
      <dgm:t>
        <a:bodyPr/>
        <a:lstStyle/>
        <a:p>
          <a:endParaRPr lang="zh-CN" altLang="en-US"/>
        </a:p>
      </dgm:t>
    </dgm:pt>
    <dgm:pt modelId="{C7D52876-2816-46BA-A8E6-B0E65396D388}" type="parTrans" cxnId="{7F44B0F2-D0DA-44F8-B6E7-2DAC282F049C}">
      <dgm:prSet/>
      <dgm:spPr/>
      <dgm:t>
        <a:bodyPr/>
        <a:lstStyle/>
        <a:p>
          <a:endParaRPr lang="zh-CN" altLang="en-US"/>
        </a:p>
      </dgm:t>
    </dgm:pt>
    <dgm:pt modelId="{34882277-FE2F-4651-91DA-6AB8756E5532}" type="pres">
      <dgm:prSet presAssocID="{1211D51D-ECF2-4A19-BB9A-519F71D11304}" presName="Name0" presStyleCnt="0">
        <dgm:presLayoutVars>
          <dgm:chMax val="1"/>
          <dgm:dir/>
          <dgm:animLvl val="ctr"/>
          <dgm:resizeHandles val="exact"/>
        </dgm:presLayoutVars>
      </dgm:prSet>
      <dgm:spPr/>
    </dgm:pt>
    <dgm:pt modelId="{FE36B0CC-2A53-4397-BA96-FDCE804A6491}" type="pres">
      <dgm:prSet presAssocID="{9CA35B64-4603-4F21-8FA1-BCC9512FD56D}" presName="centerShape" presStyleLbl="node0" presStyleIdx="0" presStyleCnt="1" custLinFactNeighborY="-2900"/>
      <dgm:spPr/>
    </dgm:pt>
    <dgm:pt modelId="{093A44B1-BB30-458D-A412-D1B361B7DFAC}" type="pres">
      <dgm:prSet presAssocID="{06AFB58C-EFEA-4518-AC57-30578702511B}" presName="node" presStyleLbl="node1" presStyleIdx="0" presStyleCnt="3" custScaleX="153253" custScaleY="85261">
        <dgm:presLayoutVars>
          <dgm:bulletEnabled val="1"/>
        </dgm:presLayoutVars>
      </dgm:prSet>
      <dgm:spPr/>
    </dgm:pt>
    <dgm:pt modelId="{BAC3ECF3-4617-42D0-BAAE-493C5BDF15B5}" type="pres">
      <dgm:prSet presAssocID="{06AFB58C-EFEA-4518-AC57-30578702511B}" presName="dummy" presStyleCnt="0"/>
      <dgm:spPr/>
    </dgm:pt>
    <dgm:pt modelId="{7730610E-67D7-4F96-9B6E-CA9B64F043E9}" type="pres">
      <dgm:prSet presAssocID="{8527FB17-BB62-4A06-8F87-953F59F6D6BE}" presName="sibTrans" presStyleLbl="sibTrans2D1" presStyleIdx="0" presStyleCnt="3"/>
      <dgm:spPr/>
    </dgm:pt>
    <dgm:pt modelId="{AEBF0AEC-1E0C-476E-B2C1-27F395DF4A03}" type="pres">
      <dgm:prSet presAssocID="{7ADBB1E5-AD2B-4ECA-944A-BF29A0B88F6A}" presName="node" presStyleLbl="node1" presStyleIdx="1" presStyleCnt="3" custScaleX="174330" custScaleY="103730">
        <dgm:presLayoutVars>
          <dgm:bulletEnabled val="1"/>
        </dgm:presLayoutVars>
      </dgm:prSet>
      <dgm:spPr/>
    </dgm:pt>
    <dgm:pt modelId="{0B6668B1-081F-403D-9FC3-BD1E904DC16B}" type="pres">
      <dgm:prSet presAssocID="{7ADBB1E5-AD2B-4ECA-944A-BF29A0B88F6A}" presName="dummy" presStyleCnt="0"/>
      <dgm:spPr/>
    </dgm:pt>
    <dgm:pt modelId="{980B638B-DC7E-41D2-AF94-0C273F644F79}" type="pres">
      <dgm:prSet presAssocID="{B97F2039-3445-41FD-A6B7-391DC71EF640}" presName="sibTrans" presStyleLbl="sibTrans2D1" presStyleIdx="1" presStyleCnt="3"/>
      <dgm:spPr/>
    </dgm:pt>
    <dgm:pt modelId="{B160C6A2-5025-49C7-8944-D55C2D5CE3D8}" type="pres">
      <dgm:prSet presAssocID="{6BB11B3F-0428-427D-AFE2-AB7AC1695F03}" presName="node" presStyleLbl="node1" presStyleIdx="2" presStyleCnt="3" custScaleX="169745" custScaleY="88839">
        <dgm:presLayoutVars>
          <dgm:bulletEnabled val="1"/>
        </dgm:presLayoutVars>
      </dgm:prSet>
      <dgm:spPr/>
    </dgm:pt>
    <dgm:pt modelId="{2D44E06F-126D-4E63-9114-8B118B5F70FE}" type="pres">
      <dgm:prSet presAssocID="{6BB11B3F-0428-427D-AFE2-AB7AC1695F03}" presName="dummy" presStyleCnt="0"/>
      <dgm:spPr/>
    </dgm:pt>
    <dgm:pt modelId="{630F4F8C-7E48-43B4-A23A-B6C9FFC85770}" type="pres">
      <dgm:prSet presAssocID="{DA583EFA-BF5A-4A9B-9EB7-E63C6C1F81A1}" presName="sibTrans" presStyleLbl="sibTrans2D1" presStyleIdx="2" presStyleCnt="3"/>
      <dgm:spPr/>
    </dgm:pt>
  </dgm:ptLst>
  <dgm:cxnLst>
    <dgm:cxn modelId="{452D7F0E-2217-4014-9EC1-85FD11B0B698}" srcId="{1211D51D-ECF2-4A19-BB9A-519F71D11304}" destId="{9CA35B64-4603-4F21-8FA1-BCC9512FD56D}" srcOrd="0" destOrd="0" parTransId="{45193E34-01DE-4829-8ED5-68436862815E}" sibTransId="{E4551163-C8D5-4459-B9A6-FCDA46678A87}"/>
    <dgm:cxn modelId="{49AA422E-2ED7-4D6C-89A2-02BB47669A24}" srcId="{9CA35B64-4603-4F21-8FA1-BCC9512FD56D}" destId="{7ADBB1E5-AD2B-4ECA-944A-BF29A0B88F6A}" srcOrd="1" destOrd="0" parTransId="{9A57F30D-7B70-471E-8703-DAD88B2AA135}" sibTransId="{B97F2039-3445-41FD-A6B7-391DC71EF640}"/>
    <dgm:cxn modelId="{A962712E-EBEA-4CC1-8EBD-D92C2EC447DE}" srcId="{9CA35B64-4603-4F21-8FA1-BCC9512FD56D}" destId="{06AFB58C-EFEA-4518-AC57-30578702511B}" srcOrd="0" destOrd="0" parTransId="{41B2F111-F97D-45EE-B02E-1C286B7AB7C2}" sibTransId="{8527FB17-BB62-4A06-8F87-953F59F6D6BE}"/>
    <dgm:cxn modelId="{E51FA738-4B33-4845-93CE-D2EF66398F73}" type="presOf" srcId="{6BB11B3F-0428-427D-AFE2-AB7AC1695F03}" destId="{B160C6A2-5025-49C7-8944-D55C2D5CE3D8}" srcOrd="0" destOrd="0" presId="urn:microsoft.com/office/officeart/2005/8/layout/radial6"/>
    <dgm:cxn modelId="{05F88D5B-2F36-4871-85AA-999A6CEA7DAE}" type="presOf" srcId="{9CA35B64-4603-4F21-8FA1-BCC9512FD56D}" destId="{FE36B0CC-2A53-4397-BA96-FDCE804A6491}" srcOrd="0" destOrd="0" presId="urn:microsoft.com/office/officeart/2005/8/layout/radial6"/>
    <dgm:cxn modelId="{E3C8BA64-CAA0-407F-A232-3A0CB7768136}" type="presOf" srcId="{7ADBB1E5-AD2B-4ECA-944A-BF29A0B88F6A}" destId="{AEBF0AEC-1E0C-476E-B2C1-27F395DF4A03}" srcOrd="0" destOrd="0" presId="urn:microsoft.com/office/officeart/2005/8/layout/radial6"/>
    <dgm:cxn modelId="{A6635B8B-FF85-4EE3-A1E3-46ECC41FB641}" type="presOf" srcId="{06AFB58C-EFEA-4518-AC57-30578702511B}" destId="{093A44B1-BB30-458D-A412-D1B361B7DFAC}" srcOrd="0" destOrd="0" presId="urn:microsoft.com/office/officeart/2005/8/layout/radial6"/>
    <dgm:cxn modelId="{46FF0BA8-8920-48F6-8E45-434D4688ABD8}" type="presOf" srcId="{8527FB17-BB62-4A06-8F87-953F59F6D6BE}" destId="{7730610E-67D7-4F96-9B6E-CA9B64F043E9}" srcOrd="0" destOrd="0" presId="urn:microsoft.com/office/officeart/2005/8/layout/radial6"/>
    <dgm:cxn modelId="{23D40CC0-3594-4FB0-8CEE-342E82D49C46}" type="presOf" srcId="{DA583EFA-BF5A-4A9B-9EB7-E63C6C1F81A1}" destId="{630F4F8C-7E48-43B4-A23A-B6C9FFC85770}" srcOrd="0" destOrd="0" presId="urn:microsoft.com/office/officeart/2005/8/layout/radial6"/>
    <dgm:cxn modelId="{79B229C0-0C5E-4513-BE69-D04C518C0F9E}" type="presOf" srcId="{1211D51D-ECF2-4A19-BB9A-519F71D11304}" destId="{34882277-FE2F-4651-91DA-6AB8756E5532}" srcOrd="0" destOrd="0" presId="urn:microsoft.com/office/officeart/2005/8/layout/radial6"/>
    <dgm:cxn modelId="{B6572FE2-52B3-41FB-90B1-D2201B39457E}" type="presOf" srcId="{B97F2039-3445-41FD-A6B7-391DC71EF640}" destId="{980B638B-DC7E-41D2-AF94-0C273F644F79}" srcOrd="0" destOrd="0" presId="urn:microsoft.com/office/officeart/2005/8/layout/radial6"/>
    <dgm:cxn modelId="{7F44B0F2-D0DA-44F8-B6E7-2DAC282F049C}" srcId="{9CA35B64-4603-4F21-8FA1-BCC9512FD56D}" destId="{6BB11B3F-0428-427D-AFE2-AB7AC1695F03}" srcOrd="2" destOrd="0" parTransId="{C7D52876-2816-46BA-A8E6-B0E65396D388}" sibTransId="{DA583EFA-BF5A-4A9B-9EB7-E63C6C1F81A1}"/>
    <dgm:cxn modelId="{FB239A91-ADD5-4450-83E1-BE7C112077E6}" type="presParOf" srcId="{34882277-FE2F-4651-91DA-6AB8756E5532}" destId="{FE36B0CC-2A53-4397-BA96-FDCE804A6491}" srcOrd="0" destOrd="0" presId="urn:microsoft.com/office/officeart/2005/8/layout/radial6"/>
    <dgm:cxn modelId="{582E1923-D01B-495F-A2DD-09F16BA4EDB6}" type="presParOf" srcId="{34882277-FE2F-4651-91DA-6AB8756E5532}" destId="{093A44B1-BB30-458D-A412-D1B361B7DFAC}" srcOrd="1" destOrd="0" presId="urn:microsoft.com/office/officeart/2005/8/layout/radial6"/>
    <dgm:cxn modelId="{836E48F7-2460-4F4B-B53B-301968BE0BA7}" type="presParOf" srcId="{34882277-FE2F-4651-91DA-6AB8756E5532}" destId="{BAC3ECF3-4617-42D0-BAAE-493C5BDF15B5}" srcOrd="2" destOrd="0" presId="urn:microsoft.com/office/officeart/2005/8/layout/radial6"/>
    <dgm:cxn modelId="{FE25EDE3-CAB6-4A8F-9F08-0A8F5365BA65}" type="presParOf" srcId="{34882277-FE2F-4651-91DA-6AB8756E5532}" destId="{7730610E-67D7-4F96-9B6E-CA9B64F043E9}" srcOrd="3" destOrd="0" presId="urn:microsoft.com/office/officeart/2005/8/layout/radial6"/>
    <dgm:cxn modelId="{E47EFF52-751A-481F-A1B8-0F22ADC499D9}" type="presParOf" srcId="{34882277-FE2F-4651-91DA-6AB8756E5532}" destId="{AEBF0AEC-1E0C-476E-B2C1-27F395DF4A03}" srcOrd="4" destOrd="0" presId="urn:microsoft.com/office/officeart/2005/8/layout/radial6"/>
    <dgm:cxn modelId="{71818AC0-65BD-4671-A77E-3AE95A465646}" type="presParOf" srcId="{34882277-FE2F-4651-91DA-6AB8756E5532}" destId="{0B6668B1-081F-403D-9FC3-BD1E904DC16B}" srcOrd="5" destOrd="0" presId="urn:microsoft.com/office/officeart/2005/8/layout/radial6"/>
    <dgm:cxn modelId="{37BF46C7-753B-48AD-8324-D818CE73FB64}" type="presParOf" srcId="{34882277-FE2F-4651-91DA-6AB8756E5532}" destId="{980B638B-DC7E-41D2-AF94-0C273F644F79}" srcOrd="6" destOrd="0" presId="urn:microsoft.com/office/officeart/2005/8/layout/radial6"/>
    <dgm:cxn modelId="{8CC5980D-2D57-4D83-900B-B32E43DA1ABF}" type="presParOf" srcId="{34882277-FE2F-4651-91DA-6AB8756E5532}" destId="{B160C6A2-5025-49C7-8944-D55C2D5CE3D8}" srcOrd="7" destOrd="0" presId="urn:microsoft.com/office/officeart/2005/8/layout/radial6"/>
    <dgm:cxn modelId="{DB7F4563-DB81-4FBE-B568-2D393F8CE854}" type="presParOf" srcId="{34882277-FE2F-4651-91DA-6AB8756E5532}" destId="{2D44E06F-126D-4E63-9114-8B118B5F70FE}" srcOrd="8" destOrd="0" presId="urn:microsoft.com/office/officeart/2005/8/layout/radial6"/>
    <dgm:cxn modelId="{491BCAB2-4F4A-4C3E-AF0E-C95774C05666}" type="presParOf" srcId="{34882277-FE2F-4651-91DA-6AB8756E5532}" destId="{630F4F8C-7E48-43B4-A23A-B6C9FFC85770}"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400" b="1" dirty="0">
              <a:effectLst>
                <a:outerShdw blurRad="38100" dist="38100" dir="2700000" algn="tl">
                  <a:srgbClr val="000000">
                    <a:alpha val="43137"/>
                  </a:srgbClr>
                </a:outerShdw>
              </a:effectLst>
            </a:rPr>
            <a:t>ZHOU</a:t>
          </a:r>
          <a:endParaRPr lang="zh-CN" altLang="en-US" sz="1050" b="1"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400" b="1" dirty="0">
              <a:effectLst>
                <a:outerShdw blurRad="38100" dist="38100" dir="2700000" algn="tl">
                  <a:srgbClr val="000000">
                    <a:alpha val="43137"/>
                  </a:srgbClr>
                </a:outerShdw>
              </a:effectLst>
            </a:rPr>
            <a:t>ZHOU</a:t>
          </a:r>
          <a:endParaRPr lang="zh-CN" altLang="en-US" sz="1050" b="1"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400" b="1" dirty="0">
              <a:effectLst>
                <a:outerShdw blurRad="38100" dist="38100" dir="2700000" algn="tl">
                  <a:srgbClr val="000000">
                    <a:alpha val="43137"/>
                  </a:srgbClr>
                </a:outerShdw>
              </a:effectLst>
            </a:rPr>
            <a:t>ZHOU</a:t>
          </a:r>
          <a:endParaRPr lang="zh-CN" altLang="en-US" sz="1050" b="1"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400" b="1" dirty="0">
              <a:effectLst>
                <a:outerShdw blurRad="38100" dist="38100" dir="2700000" algn="tl">
                  <a:srgbClr val="000000">
                    <a:alpha val="43137"/>
                  </a:srgbClr>
                </a:outerShdw>
              </a:effectLst>
              <a:ea typeface="+mj-ea"/>
            </a:rPr>
            <a:t>WEI</a:t>
          </a:r>
          <a:endParaRPr lang="zh-CN" altLang="en-US" sz="1050" b="1"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400" b="1" dirty="0">
              <a:effectLst>
                <a:outerShdw blurRad="38100" dist="38100" dir="2700000" algn="tl">
                  <a:srgbClr val="000000">
                    <a:alpha val="43137"/>
                  </a:srgbClr>
                </a:outerShdw>
              </a:effectLst>
              <a:ea typeface="+mj-ea"/>
            </a:rPr>
            <a:t>WEI</a:t>
          </a:r>
          <a:endParaRPr lang="zh-CN" altLang="en-US" sz="1050" b="1"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400" b="1" dirty="0">
              <a:effectLst>
                <a:outerShdw blurRad="38100" dist="38100" dir="2700000" algn="tl">
                  <a:srgbClr val="000000">
                    <a:alpha val="43137"/>
                  </a:srgbClr>
                </a:outerShdw>
              </a:effectLst>
              <a:ea typeface="+mj-ea"/>
            </a:rPr>
            <a:t>WEI</a:t>
          </a:r>
          <a:endParaRPr lang="zh-CN" altLang="en-US" sz="1050" b="1"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2000" b="1" dirty="0">
              <a:effectLst>
                <a:outerShdw blurRad="38100" dist="38100" dir="2700000" algn="tl">
                  <a:srgbClr val="000000">
                    <a:alpha val="43137"/>
                  </a:srgbClr>
                </a:outerShdw>
              </a:effectLst>
            </a:rPr>
            <a:t>Ⅰ Chinese Festivals</a:t>
          </a:r>
          <a:endParaRPr lang="zh-CN" altLang="en-US" sz="2000" dirty="0"/>
        </a:p>
      </dgm:t>
    </dgm:pt>
    <dgm:pt modelId="{8230DFDF-A24B-4ECE-9951-0750D5BA220A}" type="parTrans" cxnId="{3387C419-2CBA-415D-B4B1-2386DC903D6B}">
      <dgm:prSet/>
      <dgm:spPr/>
      <dgm:t>
        <a:bodyPr/>
        <a:lstStyle/>
        <a:p>
          <a:endParaRPr lang="zh-CN" altLang="en-US"/>
        </a:p>
      </dgm:t>
    </dgm:pt>
    <dgm:pt modelId="{35A325FA-5182-404F-8CB3-C09506D539BB}" type="sibTrans" cxnId="{3387C419-2CBA-415D-B4B1-2386DC903D6B}">
      <dgm:prSet/>
      <dgm:spPr/>
      <dgm:t>
        <a:bodyPr/>
        <a:lstStyle/>
        <a:p>
          <a:endParaRPr lang="zh-CN" altLang="en-US"/>
        </a:p>
      </dgm:t>
    </dgm:pt>
    <dgm:pt modelId="{532D57EF-40DA-4BCE-9C2B-5D594A8248C2}">
      <dgm:prSet/>
      <dgm:spPr/>
      <dgm:t>
        <a:bodyPr/>
        <a:lstStyle/>
        <a:p>
          <a:r>
            <a:rPr lang="zh-CN" altLang="en-US" dirty="0">
              <a:effectLst>
                <a:outerShdw blurRad="38100" dist="38100" dir="2700000" algn="tl">
                  <a:srgbClr val="000000">
                    <a:alpha val="43137"/>
                  </a:srgbClr>
                </a:outerShdw>
              </a:effectLst>
            </a:rPr>
            <a:t>    ① </a:t>
          </a:r>
          <a:r>
            <a:rPr lang="en-US" altLang="zh-CN" dirty="0">
              <a:effectLst>
                <a:outerShdw blurRad="38100" dist="38100" dir="2700000" algn="tl">
                  <a:srgbClr val="000000">
                    <a:alpha val="43137"/>
                  </a:srgbClr>
                </a:outerShdw>
              </a:effectLst>
            </a:rPr>
            <a:t>MENG </a:t>
          </a:r>
          <a:r>
            <a:rPr lang="en-US" altLang="zh-CN" dirty="0">
              <a:effectLst>
                <a:outerShdw blurRad="38100" dist="38100" dir="2700000" algn="tl">
                  <a:srgbClr val="000000">
                    <a:alpha val="43137"/>
                  </a:srgbClr>
                </a:outerShdw>
              </a:effectLst>
              <a:latin typeface="+mj-ea"/>
              <a:ea typeface="+mj-ea"/>
            </a:rPr>
            <a:t>Tomb-Sweeping Day</a:t>
          </a:r>
          <a:endParaRPr lang="zh-CN" altLang="en-US" dirty="0"/>
        </a:p>
      </dgm:t>
    </dgm:pt>
    <dgm:pt modelId="{BFFE63E6-5B31-4476-BE77-981C788261E6}" type="sibTrans" cxnId="{42DBD811-34C6-4F23-BDBB-602181D023A3}">
      <dgm:prSet/>
      <dgm:spPr/>
      <dgm:t>
        <a:bodyPr/>
        <a:lstStyle/>
        <a:p>
          <a:endParaRPr lang="zh-CN" altLang="en-US"/>
        </a:p>
      </dgm:t>
    </dgm:pt>
    <dgm:pt modelId="{D2127504-BBC6-4E4D-BCCE-5C132390CDC4}" type="parTrans" cxnId="{42DBD811-34C6-4F23-BDBB-602181D023A3}">
      <dgm:prSet/>
      <dgm:spPr/>
      <dgm:t>
        <a:bodyPr/>
        <a:lstStyle/>
        <a:p>
          <a:endParaRPr lang="zh-CN" altLang="en-US"/>
        </a:p>
      </dgm:t>
    </dgm:pt>
    <dgm:pt modelId="{9A08A9B1-436F-474A-9959-4B211B0338C3}">
      <dgm:prSet phldrT="[文本]"/>
      <dgm:spPr/>
      <dgm:t>
        <a:bodyPr/>
        <a:lstStyle/>
        <a:p>
          <a:r>
            <a:rPr lang="zh-CN" altLang="en-US" dirty="0">
              <a:effectLst>
                <a:outerShdw blurRad="38100" dist="38100" dir="2700000" algn="tl">
                  <a:srgbClr val="000000">
                    <a:alpha val="43137"/>
                  </a:srgbClr>
                </a:outerShdw>
              </a:effectLst>
            </a:rPr>
            <a:t>    ② </a:t>
          </a:r>
          <a:r>
            <a:rPr lang="en-US" altLang="zh-CN" dirty="0">
              <a:effectLst>
                <a:outerShdw blurRad="38100" dist="38100" dir="2700000" algn="tl">
                  <a:srgbClr val="000000">
                    <a:alpha val="43137"/>
                  </a:srgbClr>
                </a:outerShdw>
              </a:effectLst>
            </a:rPr>
            <a:t>CHEN</a:t>
          </a:r>
          <a:r>
            <a:rPr lang="zh-CN" altLang="en-US" dirty="0">
              <a:effectLst>
                <a:outerShdw blurRad="38100" dist="38100" dir="2700000" algn="tl">
                  <a:srgbClr val="000000">
                    <a:alpha val="43137"/>
                  </a:srgbClr>
                </a:outerShdw>
              </a:effectLst>
            </a:rPr>
            <a:t>  </a:t>
          </a:r>
          <a:r>
            <a:rPr lang="en-US" altLang="zh-CN" dirty="0">
              <a:effectLst>
                <a:outerShdw blurRad="38100" dist="38100" dir="2700000" algn="tl">
                  <a:srgbClr val="000000">
                    <a:alpha val="43137"/>
                  </a:srgbClr>
                </a:outerShdw>
              </a:effectLst>
              <a:latin typeface="+mj-ea"/>
              <a:ea typeface="+mj-ea"/>
            </a:rPr>
            <a:t>The Mid-Autumn Festivals</a:t>
          </a:r>
          <a:endParaRPr lang="zh-CN" altLang="en-US" dirty="0"/>
        </a:p>
      </dgm:t>
    </dgm:pt>
    <dgm:pt modelId="{C3C8A60B-52A1-494F-A05C-AC6529D023BB}" type="sibTrans" cxnId="{24A3A63C-4C1B-4966-9CEB-5A89AF646787}">
      <dgm:prSet/>
      <dgm:spPr/>
      <dgm:t>
        <a:bodyPr/>
        <a:lstStyle/>
        <a:p>
          <a:endParaRPr lang="zh-CN" altLang="en-US"/>
        </a:p>
      </dgm:t>
    </dgm:pt>
    <dgm:pt modelId="{3C4DC022-C78C-4B8A-AD65-8965F06D7CDF}" type="parTrans" cxnId="{24A3A63C-4C1B-4966-9CEB-5A89AF646787}">
      <dgm:prSet/>
      <dgm:spPr/>
      <dgm:t>
        <a:bodyPr/>
        <a:lstStyle/>
        <a:p>
          <a:endParaRPr lang="zh-CN" altLang="en-US"/>
        </a:p>
      </dgm:t>
    </dgm:pt>
    <dgm:pt modelId="{FDCAC8CD-6CB8-422E-BCEB-668EB156F795}">
      <dgm:prSet phldrT="[文本]" custT="1"/>
      <dgm:spPr/>
      <dgm:t>
        <a:bodyPr/>
        <a:lstStyle/>
        <a:p>
          <a:r>
            <a:rPr lang="en-US" altLang="zh-CN" sz="2000" b="1"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a:p>
      </dgm:t>
    </dgm:pt>
    <dgm:pt modelId="{E503F4BC-99EF-478D-A5E9-56DD9A8F84DB}" type="parTrans" cxnId="{92E1540C-68BE-4E88-AC03-B5CE0224F1EC}">
      <dgm:prSet/>
      <dgm:spPr/>
      <dgm:t>
        <a:bodyPr/>
        <a:lstStyle/>
        <a:p>
          <a:endParaRPr lang="zh-CN" altLang="en-US"/>
        </a:p>
      </dgm:t>
    </dgm:pt>
    <dgm:pt modelId="{7B8FA845-16EB-4E61-BBF3-132DC847283B}">
      <dgm:prSet/>
      <dgm:spPr/>
      <dgm:t>
        <a:bodyPr/>
        <a:lstStyle/>
        <a:p>
          <a:r>
            <a:rPr lang="zh-CN" altLang="en-US" dirty="0">
              <a:effectLst>
                <a:outerShdw blurRad="38100" dist="38100" dir="2700000" algn="tl" rotWithShape="0">
                  <a:srgbClr val="000000">
                    <a:alpha val="43000"/>
                  </a:srgbClr>
                </a:outerShdw>
              </a:effectLst>
            </a:rPr>
            <a:t>    ①</a:t>
          </a:r>
          <a:r>
            <a:rPr lang="en-US" altLang="zh-CN" dirty="0">
              <a:effectLst>
                <a:outerShdw blurRad="38100" dist="38100" dir="2700000" algn="tl" rotWithShape="0">
                  <a:srgbClr val="000000">
                    <a:alpha val="43000"/>
                  </a:srgbClr>
                </a:outerShdw>
              </a:effectLst>
            </a:rPr>
            <a:t>LIU </a:t>
          </a:r>
          <a:r>
            <a:rPr lang="en-US" altLang="zh-CN" dirty="0">
              <a:effectLst>
                <a:outerShdw blurRad="38100" dist="38100" dir="2700000" algn="tl" rotWithShape="0">
                  <a:srgbClr val="000000">
                    <a:alpha val="43000"/>
                  </a:srgbClr>
                </a:outerShdw>
              </a:effectLst>
              <a:latin typeface="+mj-ea"/>
              <a:ea typeface="+mj-ea"/>
            </a:rPr>
            <a:t>Canada's Maple Syrup Day </a:t>
          </a:r>
          <a:endParaRPr lang="zh-CN" altLang="en-US" dirty="0">
            <a:latin typeface="+mj-ea"/>
            <a:ea typeface="+mj-ea"/>
          </a:endParaRPr>
        </a:p>
      </dgm:t>
    </dgm:pt>
    <dgm:pt modelId="{D7B6D6DB-2087-4E3A-B4D2-5E4C4AD498B6}" type="parTrans" cxnId="{6DEBC67B-0077-46F7-AD9F-43323D23C018}">
      <dgm:prSet/>
      <dgm:spPr/>
      <dgm:t>
        <a:bodyPr/>
        <a:lstStyle/>
        <a:p>
          <a:endParaRPr lang="zh-CN" altLang="en-US"/>
        </a:p>
      </dgm:t>
    </dgm:pt>
    <dgm:pt modelId="{A267D45D-C2C3-4F31-8CEA-F05DCAF48379}" type="sibTrans" cxnId="{6DEBC67B-0077-46F7-AD9F-43323D23C018}">
      <dgm:prSet/>
      <dgm:spPr/>
      <dgm:t>
        <a:bodyPr/>
        <a:lstStyle/>
        <a:p>
          <a:endParaRPr lang="zh-CN" altLang="en-US"/>
        </a:p>
      </dgm:t>
    </dgm:pt>
    <dgm:pt modelId="{B98841F9-FD52-428A-BA04-20A19A87769F}">
      <dgm:prSet/>
      <dgm:spPr/>
      <dgm:t>
        <a:bodyPr/>
        <a:lstStyle/>
        <a:p>
          <a:r>
            <a:rPr lang="zh-CN" altLang="en-US" dirty="0">
              <a:effectLst>
                <a:outerShdw blurRad="38100" dist="38100" dir="2700000" algn="tl" rotWithShape="0">
                  <a:srgbClr val="000000">
                    <a:alpha val="43000"/>
                  </a:srgbClr>
                </a:outerShdw>
              </a:effectLst>
            </a:rPr>
            <a:t>    ②</a:t>
          </a:r>
          <a:r>
            <a:rPr lang="en-US" altLang="zh-CN" dirty="0">
              <a:effectLst>
                <a:outerShdw blurRad="38100" dist="38100" dir="2700000" algn="tl" rotWithShape="0">
                  <a:srgbClr val="000000">
                    <a:alpha val="43000"/>
                  </a:srgbClr>
                </a:outerShdw>
              </a:effectLst>
            </a:rPr>
            <a:t>LI </a:t>
          </a:r>
          <a:r>
            <a:rPr lang="en-US" altLang="zh-CN" dirty="0">
              <a:effectLst>
                <a:outerShdw blurRad="38100" dist="38100" dir="2700000" algn="tl" rotWithShape="0">
                  <a:srgbClr val="000000">
                    <a:alpha val="43000"/>
                  </a:srgbClr>
                </a:outerShdw>
              </a:effectLst>
              <a:latin typeface="+mj-ea"/>
              <a:ea typeface="+mj-ea"/>
            </a:rPr>
            <a:t>Easter Day</a:t>
          </a:r>
          <a:endParaRPr lang="zh-CN" altLang="en-US" dirty="0">
            <a:latin typeface="+mj-ea"/>
            <a:ea typeface="+mj-ea"/>
          </a:endParaRPr>
        </a:p>
      </dgm:t>
    </dgm:pt>
    <dgm:pt modelId="{4DC79D10-31B9-40AC-A720-F5E4C231D1A4}" type="parTrans" cxnId="{455E589A-F227-4088-8212-E81D7B36F9C6}">
      <dgm:prSet/>
      <dgm:spPr/>
      <dgm:t>
        <a:bodyPr/>
        <a:lstStyle/>
        <a:p>
          <a:endParaRPr lang="zh-CN" altLang="en-US"/>
        </a:p>
      </dgm:t>
    </dgm:pt>
    <dgm:pt modelId="{DACCD20F-8C9B-4DD8-B0A5-624C0D7C33B4}" type="sibTrans" cxnId="{455E589A-F227-4088-8212-E81D7B36F9C6}">
      <dgm:prSet/>
      <dgm:spPr/>
      <dgm:t>
        <a:bodyPr/>
        <a:lstStyle/>
        <a:p>
          <a:endParaRPr lang="zh-CN" altLang="en-US"/>
        </a:p>
      </dgm:t>
    </dgm:pt>
    <dgm:pt modelId="{3E163B2A-D0BC-4709-AE26-1822A4300564}">
      <dgm:prSet custT="1"/>
      <dgm:spPr/>
      <dgm:t>
        <a:bodyPr/>
        <a:lstStyle/>
        <a:p>
          <a:r>
            <a:rPr lang="en-US" altLang="zh-CN" sz="2000" b="1" dirty="0">
              <a:effectLst>
                <a:outerShdw blurRad="38100" dist="38100" dir="2700000" algn="tl">
                  <a:srgbClr val="000000">
                    <a:alpha val="43137"/>
                  </a:srgbClr>
                </a:outerShdw>
              </a:effectLst>
            </a:rPr>
            <a:t>Ⅲ Festival Comparison</a:t>
          </a:r>
          <a:endParaRPr lang="zh-CN" altLang="en-US" sz="2000" dirty="0"/>
        </a:p>
      </dgm:t>
    </dgm:pt>
    <dgm:pt modelId="{EFC83614-DB4A-4258-9643-6C2179E8922A}" type="parTrans" cxnId="{209947D4-1809-4513-8C62-D25995A26C2B}">
      <dgm:prSet/>
      <dgm:spPr/>
      <dgm:t>
        <a:bodyPr/>
        <a:lstStyle/>
        <a:p>
          <a:endParaRPr lang="zh-CN" altLang="en-US"/>
        </a:p>
      </dgm:t>
    </dgm:pt>
    <dgm:pt modelId="{013E541C-D5D2-48C7-8F01-63DD9A6F3EDC}" type="sibTrans" cxnId="{209947D4-1809-4513-8C62-D25995A26C2B}">
      <dgm:prSet/>
      <dgm:spPr/>
      <dgm:t>
        <a:bodyPr/>
        <a:lstStyle/>
        <a:p>
          <a:endParaRPr lang="zh-CN" altLang="en-US"/>
        </a:p>
      </dgm:t>
    </dgm:pt>
    <dgm:pt modelId="{BB81513D-3E3C-4B47-9AB1-46F709BED31C}">
      <dgm:prSet/>
      <dgm:spPr/>
      <dgm:t>
        <a:bodyPr/>
        <a:lstStyle/>
        <a:p>
          <a:r>
            <a:rPr lang="zh-CN" altLang="en-US" dirty="0">
              <a:effectLst>
                <a:outerShdw blurRad="38100" dist="38100" dir="2700000" algn="tl">
                  <a:srgbClr val="000000">
                    <a:alpha val="43137"/>
                  </a:srgbClr>
                </a:outerShdw>
              </a:effectLst>
              <a:latin typeface="+mj-lt"/>
            </a:rPr>
            <a:t>    ③</a:t>
          </a:r>
          <a:r>
            <a:rPr lang="en-US" altLang="zh-CN" dirty="0">
              <a:effectLst>
                <a:outerShdw blurRad="38100" dist="38100" dir="2700000" algn="tl">
                  <a:srgbClr val="000000">
                    <a:alpha val="43137"/>
                  </a:srgbClr>
                </a:outerShdw>
              </a:effectLst>
            </a:rPr>
            <a:t>WU</a:t>
          </a:r>
          <a:r>
            <a:rPr lang="zh-CN" altLang="en-US" dirty="0">
              <a:effectLst>
                <a:outerShdw blurRad="38100" dist="38100" dir="2700000" algn="tl">
                  <a:srgbClr val="000000">
                    <a:alpha val="43137"/>
                  </a:srgbClr>
                </a:outerShdw>
              </a:effectLst>
              <a:latin typeface="+mj-lt"/>
            </a:rPr>
            <a:t> </a:t>
          </a:r>
          <a:r>
            <a:rPr lang="en-US" altLang="zh-CN" dirty="0">
              <a:effectLst>
                <a:outerShdw blurRad="38100" dist="38100" dir="2700000" algn="tl">
                  <a:srgbClr val="000000">
                    <a:alpha val="43137"/>
                  </a:srgbClr>
                </a:outerShdw>
              </a:effectLst>
              <a:latin typeface="+mj-lt"/>
            </a:rPr>
            <a:t>Eid al-</a:t>
          </a:r>
          <a:r>
            <a:rPr lang="en-US" altLang="zh-CN" dirty="0" err="1">
              <a:effectLst>
                <a:outerShdw blurRad="38100" dist="38100" dir="2700000" algn="tl">
                  <a:srgbClr val="000000">
                    <a:alpha val="43137"/>
                  </a:srgbClr>
                </a:outerShdw>
              </a:effectLst>
              <a:latin typeface="+mj-lt"/>
            </a:rPr>
            <a:t>Fitr</a:t>
          </a:r>
          <a:r>
            <a:rPr lang="en-US" altLang="zh-CN" dirty="0">
              <a:effectLst>
                <a:outerShdw blurRad="38100" dist="38100" dir="2700000" algn="tl">
                  <a:srgbClr val="000000">
                    <a:alpha val="43137"/>
                  </a:srgbClr>
                </a:outerShdw>
              </a:effectLst>
              <a:latin typeface="+mj-lt"/>
            </a:rPr>
            <a:t> &amp; Chinese New Year</a:t>
          </a:r>
          <a:endParaRPr lang="zh-CN" altLang="en-US" dirty="0"/>
        </a:p>
      </dgm:t>
    </dgm:pt>
    <dgm:pt modelId="{BC2C3E70-4E71-4D08-95A4-44149F501897}" type="parTrans" cxnId="{E39E5887-204C-4E2E-AE66-B1AF625CA799}">
      <dgm:prSet/>
      <dgm:spPr/>
      <dgm:t>
        <a:bodyPr/>
        <a:lstStyle/>
        <a:p>
          <a:endParaRPr lang="zh-CN" altLang="en-US"/>
        </a:p>
      </dgm:t>
    </dgm:pt>
    <dgm:pt modelId="{1A5A3640-FCB0-423F-BB0F-34B478E5A491}" type="sibTrans" cxnId="{E39E5887-204C-4E2E-AE66-B1AF625CA799}">
      <dgm:prSet/>
      <dgm:spPr/>
      <dgm:t>
        <a:bodyPr/>
        <a:lstStyle/>
        <a:p>
          <a:endParaRPr lang="zh-CN" altLang="en-US"/>
        </a:p>
      </dgm:t>
    </dgm:pt>
    <dgm:pt modelId="{822F713D-0F4C-41C6-B50E-B6535348B061}">
      <dgm:prSet/>
      <dgm:spPr/>
      <dgm:t>
        <a:bodyPr/>
        <a:lstStyle/>
        <a:p>
          <a:r>
            <a:rPr lang="zh-CN" altLang="en-US" dirty="0">
              <a:effectLst>
                <a:outerShdw blurRad="38100" dist="38100" dir="2700000" algn="tl">
                  <a:srgbClr val="000000">
                    <a:alpha val="43137"/>
                  </a:srgbClr>
                </a:outerShdw>
              </a:effectLst>
            </a:rPr>
            <a:t>    ①</a:t>
          </a:r>
          <a:r>
            <a:rPr lang="en-US" altLang="zh-CN" dirty="0">
              <a:effectLst>
                <a:outerShdw blurRad="38100" dist="38100" dir="2700000" algn="tl">
                  <a:srgbClr val="000000">
                    <a:alpha val="43137"/>
                  </a:srgbClr>
                </a:outerShdw>
              </a:effectLst>
            </a:rPr>
            <a:t>ZHOU </a:t>
          </a:r>
          <a:r>
            <a:rPr lang="en-US" dirty="0">
              <a:effectLst>
                <a:outerShdw blurRad="38100" dist="38100" dir="2700000" algn="tl">
                  <a:srgbClr val="000000">
                    <a:alpha val="43137"/>
                  </a:srgbClr>
                </a:outerShdw>
              </a:effectLst>
              <a:latin typeface="+mj-lt"/>
            </a:rPr>
            <a:t>St. Patrick's Day &amp; The Dragon Boat Festival</a:t>
          </a:r>
          <a:endParaRPr lang="zh-CN" altLang="en-US" dirty="0">
            <a:effectLst>
              <a:outerShdw blurRad="38100" dist="38100" dir="2700000" algn="tl">
                <a:srgbClr val="000000">
                  <a:alpha val="43137"/>
                </a:srgbClr>
              </a:outerShdw>
            </a:effectLst>
            <a:latin typeface="+mj-lt"/>
          </a:endParaRPr>
        </a:p>
      </dgm:t>
    </dgm:pt>
    <dgm:pt modelId="{BAA81FBE-8935-4A90-B68C-683D0CE7E1E8}" type="parTrans" cxnId="{AB40E66E-153B-44B6-9654-1DCB70CE8C51}">
      <dgm:prSet/>
      <dgm:spPr/>
      <dgm:t>
        <a:bodyPr/>
        <a:lstStyle/>
        <a:p>
          <a:endParaRPr lang="zh-CN" altLang="en-US"/>
        </a:p>
      </dgm:t>
    </dgm:pt>
    <dgm:pt modelId="{BC32831C-8EDA-452C-95A1-4A02E937712B}" type="sibTrans" cxnId="{AB40E66E-153B-44B6-9654-1DCB70CE8C51}">
      <dgm:prSet/>
      <dgm:spPr/>
      <dgm:t>
        <a:bodyPr/>
        <a:lstStyle/>
        <a:p>
          <a:endParaRPr lang="zh-CN" altLang="en-US"/>
        </a:p>
      </dgm:t>
    </dgm:pt>
    <dgm:pt modelId="{85B0FD47-DC64-48D9-9A18-86D7C5865D65}">
      <dgm:prSet/>
      <dgm:spPr/>
      <dgm:t>
        <a:bodyPr/>
        <a:lstStyle/>
        <a:p>
          <a:r>
            <a:rPr lang="zh-CN" altLang="en-US" dirty="0">
              <a:effectLst>
                <a:outerShdw blurRad="38100" dist="38100" dir="2700000" algn="tl">
                  <a:srgbClr val="000000">
                    <a:alpha val="43137"/>
                  </a:srgbClr>
                </a:outerShdw>
              </a:effectLst>
              <a:latin typeface="+mj-lt"/>
            </a:rPr>
            <a:t>    ②</a:t>
          </a:r>
          <a:r>
            <a:rPr lang="en-US" altLang="zh-CN" dirty="0">
              <a:effectLst>
                <a:outerShdw blurRad="38100" dist="38100" dir="2700000" algn="tl">
                  <a:srgbClr val="000000">
                    <a:alpha val="43137"/>
                  </a:srgbClr>
                </a:outerShdw>
              </a:effectLst>
              <a:ea typeface="+mj-ea"/>
            </a:rPr>
            <a:t>WEI </a:t>
          </a:r>
          <a:r>
            <a:rPr lang="en-US" dirty="0">
              <a:effectLst>
                <a:outerShdw blurRad="38100" dist="38100" dir="2700000" algn="tl">
                  <a:srgbClr val="000000">
                    <a:alpha val="43137"/>
                  </a:srgbClr>
                </a:outerShdw>
              </a:effectLst>
              <a:latin typeface="+mj-lt"/>
            </a:rPr>
            <a:t>Valentine’s Day &amp; Double Seventh Festival</a:t>
          </a:r>
          <a:endParaRPr lang="zh-CN" altLang="en-US" dirty="0">
            <a:effectLst>
              <a:outerShdw blurRad="38100" dist="38100" dir="2700000" algn="tl">
                <a:srgbClr val="000000">
                  <a:alpha val="43137"/>
                </a:srgbClr>
              </a:outerShdw>
            </a:effectLst>
            <a:latin typeface="+mj-lt"/>
          </a:endParaRPr>
        </a:p>
      </dgm:t>
    </dgm:pt>
    <dgm:pt modelId="{BD9C4860-C326-40F5-9DAE-28C0438267D4}" type="parTrans" cxnId="{149F12D8-EBB4-407B-950B-ABC450659487}">
      <dgm:prSet/>
      <dgm:spPr/>
      <dgm:t>
        <a:bodyPr/>
        <a:lstStyle/>
        <a:p>
          <a:endParaRPr lang="zh-CN" altLang="en-US"/>
        </a:p>
      </dgm:t>
    </dgm:pt>
    <dgm:pt modelId="{05ADC56E-DF26-4B2D-B581-4E63770AC2D5}" type="sibTrans" cxnId="{149F12D8-EBB4-407B-950B-ABC450659487}">
      <dgm:prSet/>
      <dgm:spPr/>
      <dgm:t>
        <a:bodyPr/>
        <a:lstStyle/>
        <a:p>
          <a:endParaRPr lang="zh-CN" altLang="en-US"/>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050" b="0" dirty="0">
              <a:effectLst>
                <a:outerShdw blurRad="38100" dist="38100" dir="2700000" algn="tl">
                  <a:srgbClr val="000000">
                    <a:alpha val="43137"/>
                  </a:srgbClr>
                </a:outerShdw>
              </a:effectLst>
            </a:rPr>
            <a:t>MENG</a:t>
          </a:r>
          <a:endParaRPr lang="zh-CN" altLang="en-US" sz="1050" b="0"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b="0" dirty="0">
              <a:effectLst>
                <a:outerShdw blurRad="38100" dist="38100" dir="2700000" algn="tl">
                  <a:srgbClr val="000000">
                    <a:alpha val="43137"/>
                  </a:srgbClr>
                </a:outerShdw>
              </a:effectLst>
            </a:rPr>
            <a:t>CHEN</a:t>
          </a:r>
          <a:endParaRPr lang="zh-CN" altLang="en-US" sz="1050" b="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b="0" dirty="0">
              <a:effectLst>
                <a:outerShdw blurRad="38100" dist="38100" dir="2700000" algn="tl" rotWithShape="0">
                  <a:srgbClr val="000000">
                    <a:alpha val="43000"/>
                  </a:srgbClr>
                </a:outerShdw>
              </a:effectLst>
            </a:rPr>
            <a:t>LIU</a:t>
          </a:r>
          <a:endParaRPr lang="zh-CN" altLang="en-US" sz="1050" b="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400" b="1" dirty="0">
              <a:effectLst>
                <a:outerShdw blurRad="38100" dist="38100" dir="2700000" algn="tl">
                  <a:srgbClr val="000000">
                    <a:alpha val="43137"/>
                  </a:srgbClr>
                </a:outerShdw>
              </a:effectLst>
            </a:rPr>
            <a:t>WU</a:t>
          </a:r>
          <a:endParaRPr lang="zh-CN" altLang="en-US" sz="1050" b="1"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11D51D-ECF2-4A19-BB9A-519F71D1130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9CA35B64-4603-4F21-8FA1-BCC9512FD56D}">
      <dgm:prSet phldrT="[文本]"/>
      <dgm:spPr/>
      <dgm:t>
        <a:bodyPr/>
        <a:lstStyle/>
        <a:p>
          <a:r>
            <a:rPr lang="en-US" altLang="zh-CN" dirty="0"/>
            <a:t>Chinese Festivals</a:t>
          </a:r>
          <a:endParaRPr lang="zh-CN" altLang="en-US" dirty="0"/>
        </a:p>
      </dgm:t>
    </dgm:pt>
    <dgm:pt modelId="{45193E34-01DE-4829-8ED5-68436862815E}" type="parTrans" cxnId="{452D7F0E-2217-4014-9EC1-85FD11B0B698}">
      <dgm:prSet/>
      <dgm:spPr/>
      <dgm:t>
        <a:bodyPr/>
        <a:lstStyle/>
        <a:p>
          <a:endParaRPr lang="zh-CN" altLang="en-US"/>
        </a:p>
      </dgm:t>
    </dgm:pt>
    <dgm:pt modelId="{E4551163-C8D5-4459-B9A6-FCDA46678A87}" type="sibTrans" cxnId="{452D7F0E-2217-4014-9EC1-85FD11B0B698}">
      <dgm:prSet/>
      <dgm:spPr/>
      <dgm:t>
        <a:bodyPr/>
        <a:lstStyle/>
        <a:p>
          <a:endParaRPr lang="zh-CN" altLang="en-US"/>
        </a:p>
      </dgm:t>
    </dgm:pt>
    <dgm:pt modelId="{06AFB58C-EFEA-4518-AC57-30578702511B}">
      <dgm:prSet phldrT="[文本]"/>
      <dgm:spPr/>
      <dgm:t>
        <a:bodyPr/>
        <a:lstStyle/>
        <a:p>
          <a:r>
            <a:rPr lang="en-US" altLang="zh-CN" dirty="0">
              <a:effectLst>
                <a:outerShdw blurRad="38100" dist="38100" dir="2700000" algn="tl">
                  <a:srgbClr val="000000">
                    <a:alpha val="43137"/>
                  </a:srgbClr>
                </a:outerShdw>
              </a:effectLst>
              <a:latin typeface="+mj-ea"/>
              <a:ea typeface="+mj-ea"/>
            </a:rPr>
            <a:t>Tomb-Sweeping Day</a:t>
          </a:r>
          <a:endParaRPr lang="zh-CN" altLang="en-US" dirty="0"/>
        </a:p>
      </dgm:t>
    </dgm:pt>
    <dgm:pt modelId="{41B2F111-F97D-45EE-B02E-1C286B7AB7C2}" type="parTrans" cxnId="{A962712E-EBEA-4CC1-8EBD-D92C2EC447DE}">
      <dgm:prSet/>
      <dgm:spPr/>
      <dgm:t>
        <a:bodyPr/>
        <a:lstStyle/>
        <a:p>
          <a:endParaRPr lang="zh-CN" altLang="en-US"/>
        </a:p>
      </dgm:t>
    </dgm:pt>
    <dgm:pt modelId="{8527FB17-BB62-4A06-8F87-953F59F6D6BE}" type="sibTrans" cxnId="{A962712E-EBEA-4CC1-8EBD-D92C2EC447DE}">
      <dgm:prSet/>
      <dgm:spPr/>
      <dgm:t>
        <a:bodyPr/>
        <a:lstStyle/>
        <a:p>
          <a:endParaRPr lang="zh-CN" altLang="en-US"/>
        </a:p>
      </dgm:t>
    </dgm:pt>
    <dgm:pt modelId="{6BB11B3F-0428-427D-AFE2-AB7AC1695F03}">
      <dgm:prSet/>
      <dgm:spPr/>
      <dgm:t>
        <a:bodyPr/>
        <a:lstStyle/>
        <a:p>
          <a:r>
            <a:rPr lang="en-US" altLang="zh-CN" dirty="0">
              <a:effectLst>
                <a:outerShdw blurRad="38100" dist="38100" dir="2700000" algn="tl">
                  <a:srgbClr val="000000">
                    <a:alpha val="43137"/>
                  </a:srgbClr>
                </a:outerShdw>
              </a:effectLst>
              <a:latin typeface="+mj-ea"/>
              <a:ea typeface="+mj-ea"/>
            </a:rPr>
            <a:t>The Mid-Autumn Festivals</a:t>
          </a:r>
          <a:endParaRPr lang="zh-CN" altLang="en-US" dirty="0"/>
        </a:p>
      </dgm:t>
    </dgm:pt>
    <dgm:pt modelId="{C7D52876-2816-46BA-A8E6-B0E65396D388}" type="parTrans" cxnId="{7F44B0F2-D0DA-44F8-B6E7-2DAC282F049C}">
      <dgm:prSet/>
      <dgm:spPr/>
      <dgm:t>
        <a:bodyPr/>
        <a:lstStyle/>
        <a:p>
          <a:endParaRPr lang="zh-CN" altLang="en-US"/>
        </a:p>
      </dgm:t>
    </dgm:pt>
    <dgm:pt modelId="{DA583EFA-BF5A-4A9B-9EB7-E63C6C1F81A1}" type="sibTrans" cxnId="{7F44B0F2-D0DA-44F8-B6E7-2DAC282F049C}">
      <dgm:prSet/>
      <dgm:spPr/>
      <dgm:t>
        <a:bodyPr/>
        <a:lstStyle/>
        <a:p>
          <a:endParaRPr lang="zh-CN" altLang="en-US"/>
        </a:p>
      </dgm:t>
    </dgm:pt>
    <dgm:pt modelId="{34882277-FE2F-4651-91DA-6AB8756E5532}" type="pres">
      <dgm:prSet presAssocID="{1211D51D-ECF2-4A19-BB9A-519F71D11304}" presName="Name0" presStyleCnt="0">
        <dgm:presLayoutVars>
          <dgm:chMax val="1"/>
          <dgm:dir/>
          <dgm:animLvl val="ctr"/>
          <dgm:resizeHandles val="exact"/>
        </dgm:presLayoutVars>
      </dgm:prSet>
      <dgm:spPr/>
    </dgm:pt>
    <dgm:pt modelId="{FE36B0CC-2A53-4397-BA96-FDCE804A6491}" type="pres">
      <dgm:prSet presAssocID="{9CA35B64-4603-4F21-8FA1-BCC9512FD56D}" presName="centerShape" presStyleLbl="node0" presStyleIdx="0" presStyleCnt="1"/>
      <dgm:spPr/>
    </dgm:pt>
    <dgm:pt modelId="{093A44B1-BB30-458D-A412-D1B361B7DFAC}" type="pres">
      <dgm:prSet presAssocID="{06AFB58C-EFEA-4518-AC57-30578702511B}" presName="node" presStyleLbl="node1" presStyleIdx="0" presStyleCnt="2">
        <dgm:presLayoutVars>
          <dgm:bulletEnabled val="1"/>
        </dgm:presLayoutVars>
      </dgm:prSet>
      <dgm:spPr/>
    </dgm:pt>
    <dgm:pt modelId="{BAC3ECF3-4617-42D0-BAAE-493C5BDF15B5}" type="pres">
      <dgm:prSet presAssocID="{06AFB58C-EFEA-4518-AC57-30578702511B}" presName="dummy" presStyleCnt="0"/>
      <dgm:spPr/>
    </dgm:pt>
    <dgm:pt modelId="{7730610E-67D7-4F96-9B6E-CA9B64F043E9}" type="pres">
      <dgm:prSet presAssocID="{8527FB17-BB62-4A06-8F87-953F59F6D6BE}" presName="sibTrans" presStyleLbl="sibTrans2D1" presStyleIdx="0" presStyleCnt="2"/>
      <dgm:spPr/>
    </dgm:pt>
    <dgm:pt modelId="{B160C6A2-5025-49C7-8944-D55C2D5CE3D8}" type="pres">
      <dgm:prSet presAssocID="{6BB11B3F-0428-427D-AFE2-AB7AC1695F03}" presName="node" presStyleLbl="node1" presStyleIdx="1" presStyleCnt="2">
        <dgm:presLayoutVars>
          <dgm:bulletEnabled val="1"/>
        </dgm:presLayoutVars>
      </dgm:prSet>
      <dgm:spPr/>
    </dgm:pt>
    <dgm:pt modelId="{2D44E06F-126D-4E63-9114-8B118B5F70FE}" type="pres">
      <dgm:prSet presAssocID="{6BB11B3F-0428-427D-AFE2-AB7AC1695F03}" presName="dummy" presStyleCnt="0"/>
      <dgm:spPr/>
    </dgm:pt>
    <dgm:pt modelId="{630F4F8C-7E48-43B4-A23A-B6C9FFC85770}" type="pres">
      <dgm:prSet presAssocID="{DA583EFA-BF5A-4A9B-9EB7-E63C6C1F81A1}" presName="sibTrans" presStyleLbl="sibTrans2D1" presStyleIdx="1" presStyleCnt="2"/>
      <dgm:spPr/>
    </dgm:pt>
  </dgm:ptLst>
  <dgm:cxnLst>
    <dgm:cxn modelId="{452D7F0E-2217-4014-9EC1-85FD11B0B698}" srcId="{1211D51D-ECF2-4A19-BB9A-519F71D11304}" destId="{9CA35B64-4603-4F21-8FA1-BCC9512FD56D}" srcOrd="0" destOrd="0" parTransId="{45193E34-01DE-4829-8ED5-68436862815E}" sibTransId="{E4551163-C8D5-4459-B9A6-FCDA46678A87}"/>
    <dgm:cxn modelId="{A962712E-EBEA-4CC1-8EBD-D92C2EC447DE}" srcId="{9CA35B64-4603-4F21-8FA1-BCC9512FD56D}" destId="{06AFB58C-EFEA-4518-AC57-30578702511B}" srcOrd="0" destOrd="0" parTransId="{41B2F111-F97D-45EE-B02E-1C286B7AB7C2}" sibTransId="{8527FB17-BB62-4A06-8F87-953F59F6D6BE}"/>
    <dgm:cxn modelId="{E51FA738-4B33-4845-93CE-D2EF66398F73}" type="presOf" srcId="{6BB11B3F-0428-427D-AFE2-AB7AC1695F03}" destId="{B160C6A2-5025-49C7-8944-D55C2D5CE3D8}" srcOrd="0" destOrd="0" presId="urn:microsoft.com/office/officeart/2005/8/layout/radial6"/>
    <dgm:cxn modelId="{05F88D5B-2F36-4871-85AA-999A6CEA7DAE}" type="presOf" srcId="{9CA35B64-4603-4F21-8FA1-BCC9512FD56D}" destId="{FE36B0CC-2A53-4397-BA96-FDCE804A6491}" srcOrd="0" destOrd="0" presId="urn:microsoft.com/office/officeart/2005/8/layout/radial6"/>
    <dgm:cxn modelId="{A6635B8B-FF85-4EE3-A1E3-46ECC41FB641}" type="presOf" srcId="{06AFB58C-EFEA-4518-AC57-30578702511B}" destId="{093A44B1-BB30-458D-A412-D1B361B7DFAC}" srcOrd="0" destOrd="0" presId="urn:microsoft.com/office/officeart/2005/8/layout/radial6"/>
    <dgm:cxn modelId="{46FF0BA8-8920-48F6-8E45-434D4688ABD8}" type="presOf" srcId="{8527FB17-BB62-4A06-8F87-953F59F6D6BE}" destId="{7730610E-67D7-4F96-9B6E-CA9B64F043E9}" srcOrd="0" destOrd="0" presId="urn:microsoft.com/office/officeart/2005/8/layout/radial6"/>
    <dgm:cxn modelId="{23D40CC0-3594-4FB0-8CEE-342E82D49C46}" type="presOf" srcId="{DA583EFA-BF5A-4A9B-9EB7-E63C6C1F81A1}" destId="{630F4F8C-7E48-43B4-A23A-B6C9FFC85770}" srcOrd="0" destOrd="0" presId="urn:microsoft.com/office/officeart/2005/8/layout/radial6"/>
    <dgm:cxn modelId="{79B229C0-0C5E-4513-BE69-D04C518C0F9E}" type="presOf" srcId="{1211D51D-ECF2-4A19-BB9A-519F71D11304}" destId="{34882277-FE2F-4651-91DA-6AB8756E5532}" srcOrd="0" destOrd="0" presId="urn:microsoft.com/office/officeart/2005/8/layout/radial6"/>
    <dgm:cxn modelId="{7F44B0F2-D0DA-44F8-B6E7-2DAC282F049C}" srcId="{9CA35B64-4603-4F21-8FA1-BCC9512FD56D}" destId="{6BB11B3F-0428-427D-AFE2-AB7AC1695F03}" srcOrd="1" destOrd="0" parTransId="{C7D52876-2816-46BA-A8E6-B0E65396D388}" sibTransId="{DA583EFA-BF5A-4A9B-9EB7-E63C6C1F81A1}"/>
    <dgm:cxn modelId="{FB239A91-ADD5-4450-83E1-BE7C112077E6}" type="presParOf" srcId="{34882277-FE2F-4651-91DA-6AB8756E5532}" destId="{FE36B0CC-2A53-4397-BA96-FDCE804A6491}" srcOrd="0" destOrd="0" presId="urn:microsoft.com/office/officeart/2005/8/layout/radial6"/>
    <dgm:cxn modelId="{582E1923-D01B-495F-A2DD-09F16BA4EDB6}" type="presParOf" srcId="{34882277-FE2F-4651-91DA-6AB8756E5532}" destId="{093A44B1-BB30-458D-A412-D1B361B7DFAC}" srcOrd="1" destOrd="0" presId="urn:microsoft.com/office/officeart/2005/8/layout/radial6"/>
    <dgm:cxn modelId="{836E48F7-2460-4F4B-B53B-301968BE0BA7}" type="presParOf" srcId="{34882277-FE2F-4651-91DA-6AB8756E5532}" destId="{BAC3ECF3-4617-42D0-BAAE-493C5BDF15B5}" srcOrd="2" destOrd="0" presId="urn:microsoft.com/office/officeart/2005/8/layout/radial6"/>
    <dgm:cxn modelId="{FE25EDE3-CAB6-4A8F-9F08-0A8F5365BA65}" type="presParOf" srcId="{34882277-FE2F-4651-91DA-6AB8756E5532}" destId="{7730610E-67D7-4F96-9B6E-CA9B64F043E9}" srcOrd="3" destOrd="0" presId="urn:microsoft.com/office/officeart/2005/8/layout/radial6"/>
    <dgm:cxn modelId="{8CC5980D-2D57-4D83-900B-B32E43DA1ABF}" type="presParOf" srcId="{34882277-FE2F-4651-91DA-6AB8756E5532}" destId="{B160C6A2-5025-49C7-8944-D55C2D5CE3D8}" srcOrd="4" destOrd="0" presId="urn:microsoft.com/office/officeart/2005/8/layout/radial6"/>
    <dgm:cxn modelId="{DB7F4563-DB81-4FBE-B568-2D393F8CE854}" type="presParOf" srcId="{34882277-FE2F-4651-91DA-6AB8756E5532}" destId="{2D44E06F-126D-4E63-9114-8B118B5F70FE}" srcOrd="5" destOrd="0" presId="urn:microsoft.com/office/officeart/2005/8/layout/radial6"/>
    <dgm:cxn modelId="{491BCAB2-4F4A-4C3E-AF0E-C95774C05666}" type="presParOf" srcId="{34882277-FE2F-4651-91DA-6AB8756E5532}" destId="{630F4F8C-7E48-43B4-A23A-B6C9FFC85770}" srcOrd="6"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400" b="1" dirty="0">
              <a:effectLst>
                <a:outerShdw blurRad="38100" dist="38100" dir="2700000" algn="tl">
                  <a:srgbClr val="000000">
                    <a:alpha val="43137"/>
                  </a:srgbClr>
                </a:outerShdw>
              </a:effectLst>
            </a:rPr>
            <a:t>MENG</a:t>
          </a:r>
          <a:endParaRPr lang="zh-CN" altLang="en-US" sz="1050" b="1"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dirty="0">
              <a:effectLst>
                <a:outerShdw blurRad="38100" dist="38100" dir="2700000" algn="tl">
                  <a:srgbClr val="000000">
                    <a:alpha val="43137"/>
                  </a:srgbClr>
                </a:outerShdw>
              </a:effectLst>
            </a:rPr>
            <a:t>CHEN</a:t>
          </a:r>
          <a:endParaRPr lang="zh-CN" altLang="en-US" sz="105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400" b="1" dirty="0">
              <a:effectLst>
                <a:outerShdw blurRad="38100" dist="38100" dir="2700000" algn="tl">
                  <a:srgbClr val="000000">
                    <a:alpha val="43137"/>
                  </a:srgbClr>
                </a:outerShdw>
              </a:effectLst>
            </a:rPr>
            <a:t>MENG</a:t>
          </a:r>
          <a:endParaRPr lang="zh-CN" altLang="en-US" sz="1050" b="1"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dirty="0">
              <a:effectLst>
                <a:outerShdw blurRad="38100" dist="38100" dir="2700000" algn="tl">
                  <a:srgbClr val="000000">
                    <a:alpha val="43137"/>
                  </a:srgbClr>
                </a:outerShdw>
              </a:effectLst>
            </a:rPr>
            <a:t>CHEN</a:t>
          </a:r>
          <a:endParaRPr lang="zh-CN" altLang="en-US" sz="105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400" b="1" dirty="0">
              <a:effectLst>
                <a:outerShdw blurRad="38100" dist="38100" dir="2700000" algn="tl">
                  <a:srgbClr val="000000">
                    <a:alpha val="43137"/>
                  </a:srgbClr>
                </a:outerShdw>
              </a:effectLst>
            </a:rPr>
            <a:t>MENG</a:t>
          </a:r>
          <a:endParaRPr lang="zh-CN" altLang="en-US" sz="1050" b="1"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dirty="0">
              <a:effectLst>
                <a:outerShdw blurRad="38100" dist="38100" dir="2700000" algn="tl">
                  <a:srgbClr val="000000">
                    <a:alpha val="43137"/>
                  </a:srgbClr>
                </a:outerShdw>
              </a:effectLst>
            </a:rPr>
            <a:t>CHEN</a:t>
          </a:r>
          <a:endParaRPr lang="zh-CN" altLang="en-US" sz="105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400" b="1" dirty="0">
              <a:effectLst>
                <a:outerShdw blurRad="38100" dist="38100" dir="2700000" algn="tl">
                  <a:srgbClr val="000000">
                    <a:alpha val="43137"/>
                  </a:srgbClr>
                </a:outerShdw>
              </a:effectLst>
            </a:rPr>
            <a:t>MENG</a:t>
          </a:r>
          <a:endParaRPr lang="zh-CN" altLang="en-US" sz="1050" b="1"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dirty="0">
              <a:effectLst>
                <a:outerShdw blurRad="38100" dist="38100" dir="2700000" algn="tl">
                  <a:srgbClr val="000000">
                    <a:alpha val="43137"/>
                  </a:srgbClr>
                </a:outerShdw>
              </a:effectLst>
            </a:rPr>
            <a:t>CHEN</a:t>
          </a:r>
          <a:endParaRPr lang="zh-CN" altLang="en-US" sz="105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004EC1-69B1-422E-825B-6EADD9702BA0}" type="doc">
      <dgm:prSet loTypeId="urn:microsoft.com/office/officeart/2008/layout/VerticalAccentList" loCatId="list" qsTypeId="urn:microsoft.com/office/officeart/2005/8/quickstyle/simple1" qsCatId="simple" csTypeId="urn:microsoft.com/office/officeart/2005/8/colors/accent3_2" csCatId="accent3" phldr="1"/>
      <dgm:spPr/>
      <dgm:t>
        <a:bodyPr/>
        <a:lstStyle/>
        <a:p>
          <a:endParaRPr lang="zh-CN" altLang="en-US"/>
        </a:p>
      </dgm:t>
    </dgm:pt>
    <dgm:pt modelId="{44C2E126-463D-4E53-9D3F-7C7BBCAF33AA}">
      <dgm:prSet phldrT="[文本]" custT="1"/>
      <dgm:spPr/>
      <dgm:t>
        <a:bodyPr/>
        <a:lstStyle/>
        <a:p>
          <a:r>
            <a:rPr lang="en-US" altLang="zh-CN" sz="1200" b="0" dirty="0">
              <a:effectLst>
                <a:outerShdw blurRad="38100" dist="38100" dir="2700000" algn="tl">
                  <a:srgbClr val="000000">
                    <a:alpha val="43137"/>
                  </a:srgbClr>
                </a:outerShdw>
              </a:effectLst>
            </a:rPr>
            <a:t>Ⅰ Chinese Festivals</a:t>
          </a:r>
          <a:endParaRPr lang="zh-CN" altLang="en-US" sz="1200" b="0" dirty="0"/>
        </a:p>
      </dgm:t>
    </dgm:pt>
    <dgm:pt modelId="{8230DFDF-A24B-4ECE-9951-0750D5BA220A}" type="parTrans" cxnId="{3387C419-2CBA-415D-B4B1-2386DC903D6B}">
      <dgm:prSet/>
      <dgm:spPr/>
      <dgm:t>
        <a:bodyPr/>
        <a:lstStyle/>
        <a:p>
          <a:endParaRPr lang="zh-CN" altLang="en-US" sz="1100"/>
        </a:p>
      </dgm:t>
    </dgm:pt>
    <dgm:pt modelId="{35A325FA-5182-404F-8CB3-C09506D539BB}" type="sibTrans" cxnId="{3387C419-2CBA-415D-B4B1-2386DC903D6B}">
      <dgm:prSet/>
      <dgm:spPr/>
      <dgm:t>
        <a:bodyPr/>
        <a:lstStyle/>
        <a:p>
          <a:endParaRPr lang="zh-CN" altLang="en-US" sz="1100"/>
        </a:p>
      </dgm:t>
    </dgm:pt>
    <dgm:pt modelId="{532D57EF-40DA-4BCE-9C2B-5D594A8248C2}">
      <dgm:prSet custT="1"/>
      <dgm:spPr/>
      <dgm:t>
        <a:bodyPr/>
        <a:lstStyle/>
        <a:p>
          <a:r>
            <a:rPr lang="zh-CN" altLang="en-US" sz="1050" dirty="0">
              <a:effectLst>
                <a:outerShdw blurRad="38100" dist="38100" dir="2700000" algn="tl">
                  <a:srgbClr val="000000">
                    <a:alpha val="43137"/>
                  </a:srgbClr>
                </a:outerShdw>
              </a:effectLst>
            </a:rPr>
            <a:t>    ① </a:t>
          </a:r>
          <a:r>
            <a:rPr lang="en-US" altLang="zh-CN" sz="1400" b="1" dirty="0">
              <a:effectLst>
                <a:outerShdw blurRad="38100" dist="38100" dir="2700000" algn="tl">
                  <a:srgbClr val="000000">
                    <a:alpha val="43137"/>
                  </a:srgbClr>
                </a:outerShdw>
              </a:effectLst>
            </a:rPr>
            <a:t>MENG</a:t>
          </a:r>
          <a:endParaRPr lang="zh-CN" altLang="en-US" sz="1050" b="1" dirty="0"/>
        </a:p>
      </dgm:t>
    </dgm:pt>
    <dgm:pt modelId="{BFFE63E6-5B31-4476-BE77-981C788261E6}" type="sibTrans" cxnId="{42DBD811-34C6-4F23-BDBB-602181D023A3}">
      <dgm:prSet/>
      <dgm:spPr/>
      <dgm:t>
        <a:bodyPr/>
        <a:lstStyle/>
        <a:p>
          <a:endParaRPr lang="zh-CN" altLang="en-US" sz="1100"/>
        </a:p>
      </dgm:t>
    </dgm:pt>
    <dgm:pt modelId="{D2127504-BBC6-4E4D-BCCE-5C132390CDC4}" type="parTrans" cxnId="{42DBD811-34C6-4F23-BDBB-602181D023A3}">
      <dgm:prSet/>
      <dgm:spPr/>
      <dgm:t>
        <a:bodyPr/>
        <a:lstStyle/>
        <a:p>
          <a:endParaRPr lang="zh-CN" altLang="en-US" sz="1100"/>
        </a:p>
      </dgm:t>
    </dgm:pt>
    <dgm:pt modelId="{9A08A9B1-436F-474A-9959-4B211B0338C3}">
      <dgm:prSet phldrT="[文本]" custT="1"/>
      <dgm:spPr/>
      <dgm:t>
        <a:bodyPr/>
        <a:lstStyle/>
        <a:p>
          <a:r>
            <a:rPr lang="zh-CN" altLang="en-US" sz="1050" dirty="0">
              <a:effectLst>
                <a:outerShdw blurRad="38100" dist="38100" dir="2700000" algn="tl">
                  <a:srgbClr val="000000">
                    <a:alpha val="43137"/>
                  </a:srgbClr>
                </a:outerShdw>
              </a:effectLst>
            </a:rPr>
            <a:t>    ② </a:t>
          </a:r>
          <a:r>
            <a:rPr lang="en-US" altLang="zh-CN" sz="1050" dirty="0">
              <a:effectLst>
                <a:outerShdw blurRad="38100" dist="38100" dir="2700000" algn="tl">
                  <a:srgbClr val="000000">
                    <a:alpha val="43137"/>
                  </a:srgbClr>
                </a:outerShdw>
              </a:effectLst>
            </a:rPr>
            <a:t>CHEN</a:t>
          </a:r>
          <a:endParaRPr lang="zh-CN" altLang="en-US" sz="1050" dirty="0"/>
        </a:p>
      </dgm:t>
    </dgm:pt>
    <dgm:pt modelId="{C3C8A60B-52A1-494F-A05C-AC6529D023BB}" type="sibTrans" cxnId="{24A3A63C-4C1B-4966-9CEB-5A89AF646787}">
      <dgm:prSet/>
      <dgm:spPr/>
      <dgm:t>
        <a:bodyPr/>
        <a:lstStyle/>
        <a:p>
          <a:endParaRPr lang="zh-CN" altLang="en-US" sz="1100"/>
        </a:p>
      </dgm:t>
    </dgm:pt>
    <dgm:pt modelId="{3C4DC022-C78C-4B8A-AD65-8965F06D7CDF}" type="parTrans" cxnId="{24A3A63C-4C1B-4966-9CEB-5A89AF646787}">
      <dgm:prSet/>
      <dgm:spPr/>
      <dgm:t>
        <a:bodyPr/>
        <a:lstStyle/>
        <a:p>
          <a:endParaRPr lang="zh-CN" altLang="en-US" sz="1100"/>
        </a:p>
      </dgm:t>
    </dgm:pt>
    <dgm:pt modelId="{FDCAC8CD-6CB8-422E-BCEB-668EB156F795}">
      <dgm:prSet phldrT="[文本]" custT="1"/>
      <dgm:spPr/>
      <dgm:t>
        <a:bodyPr/>
        <a:lstStyle/>
        <a:p>
          <a:r>
            <a:rPr lang="en-US" altLang="zh-CN" sz="1200" b="0" dirty="0">
              <a:effectLst>
                <a:outerShdw blurRad="38100" dist="38100" dir="2700000" algn="tl">
                  <a:srgbClr val="000000">
                    <a:alpha val="43137"/>
                  </a:srgbClr>
                </a:outerShdw>
              </a:effectLst>
            </a:rPr>
            <a:t>Ⅱ Foreign Festivals</a:t>
          </a:r>
        </a:p>
      </dgm:t>
    </dgm:pt>
    <dgm:pt modelId="{5B30897C-A9B0-4DEB-8964-2ED5274072CA}" type="sibTrans" cxnId="{92E1540C-68BE-4E88-AC03-B5CE0224F1EC}">
      <dgm:prSet/>
      <dgm:spPr/>
      <dgm:t>
        <a:bodyPr/>
        <a:lstStyle/>
        <a:p>
          <a:endParaRPr lang="zh-CN" altLang="en-US" sz="1100"/>
        </a:p>
      </dgm:t>
    </dgm:pt>
    <dgm:pt modelId="{E503F4BC-99EF-478D-A5E9-56DD9A8F84DB}" type="parTrans" cxnId="{92E1540C-68BE-4E88-AC03-B5CE0224F1EC}">
      <dgm:prSet/>
      <dgm:spPr/>
      <dgm:t>
        <a:bodyPr/>
        <a:lstStyle/>
        <a:p>
          <a:endParaRPr lang="zh-CN" altLang="en-US" sz="1100"/>
        </a:p>
      </dgm:t>
    </dgm:pt>
    <dgm:pt modelId="{7B8FA845-16EB-4E61-BBF3-132DC847283B}">
      <dgm:prSet custT="1"/>
      <dgm:spPr/>
      <dgm:t>
        <a:bodyPr/>
        <a:lstStyle/>
        <a:p>
          <a:r>
            <a:rPr lang="zh-CN" altLang="en-US" sz="1050" dirty="0">
              <a:effectLst>
                <a:outerShdw blurRad="38100" dist="38100" dir="2700000" algn="tl" rotWithShape="0">
                  <a:srgbClr val="000000">
                    <a:alpha val="43000"/>
                  </a:srgbClr>
                </a:outerShdw>
              </a:effectLst>
            </a:rPr>
            <a:t>    ①</a:t>
          </a:r>
          <a:r>
            <a:rPr lang="en-US" altLang="zh-CN" sz="1050" dirty="0">
              <a:effectLst>
                <a:outerShdw blurRad="38100" dist="38100" dir="2700000" algn="tl" rotWithShape="0">
                  <a:srgbClr val="000000">
                    <a:alpha val="43000"/>
                  </a:srgbClr>
                </a:outerShdw>
              </a:effectLst>
            </a:rPr>
            <a:t>LIU</a:t>
          </a:r>
          <a:endParaRPr lang="zh-CN" altLang="en-US" sz="1050" dirty="0"/>
        </a:p>
      </dgm:t>
    </dgm:pt>
    <dgm:pt modelId="{D7B6D6DB-2087-4E3A-B4D2-5E4C4AD498B6}" type="parTrans" cxnId="{6DEBC67B-0077-46F7-AD9F-43323D23C018}">
      <dgm:prSet/>
      <dgm:spPr/>
      <dgm:t>
        <a:bodyPr/>
        <a:lstStyle/>
        <a:p>
          <a:endParaRPr lang="zh-CN" altLang="en-US" sz="1100"/>
        </a:p>
      </dgm:t>
    </dgm:pt>
    <dgm:pt modelId="{A267D45D-C2C3-4F31-8CEA-F05DCAF48379}" type="sibTrans" cxnId="{6DEBC67B-0077-46F7-AD9F-43323D23C018}">
      <dgm:prSet/>
      <dgm:spPr/>
      <dgm:t>
        <a:bodyPr/>
        <a:lstStyle/>
        <a:p>
          <a:endParaRPr lang="zh-CN" altLang="en-US" sz="1100"/>
        </a:p>
      </dgm:t>
    </dgm:pt>
    <dgm:pt modelId="{B98841F9-FD52-428A-BA04-20A19A87769F}">
      <dgm:prSet custT="1"/>
      <dgm:spPr/>
      <dgm:t>
        <a:bodyPr/>
        <a:lstStyle/>
        <a:p>
          <a:r>
            <a:rPr lang="zh-CN" altLang="en-US" sz="1050" dirty="0">
              <a:effectLst>
                <a:outerShdw blurRad="38100" dist="38100" dir="2700000" algn="tl" rotWithShape="0">
                  <a:srgbClr val="000000">
                    <a:alpha val="43000"/>
                  </a:srgbClr>
                </a:outerShdw>
              </a:effectLst>
            </a:rPr>
            <a:t>    ②</a:t>
          </a:r>
          <a:r>
            <a:rPr lang="en-US" altLang="zh-CN" sz="1050" dirty="0">
              <a:effectLst>
                <a:outerShdw blurRad="38100" dist="38100" dir="2700000" algn="tl" rotWithShape="0">
                  <a:srgbClr val="000000">
                    <a:alpha val="43000"/>
                  </a:srgbClr>
                </a:outerShdw>
              </a:effectLst>
            </a:rPr>
            <a:t>LI</a:t>
          </a:r>
          <a:endParaRPr lang="zh-CN" altLang="en-US" sz="1050" dirty="0"/>
        </a:p>
      </dgm:t>
    </dgm:pt>
    <dgm:pt modelId="{4DC79D10-31B9-40AC-A720-F5E4C231D1A4}" type="parTrans" cxnId="{455E589A-F227-4088-8212-E81D7B36F9C6}">
      <dgm:prSet/>
      <dgm:spPr/>
      <dgm:t>
        <a:bodyPr/>
        <a:lstStyle/>
        <a:p>
          <a:endParaRPr lang="zh-CN" altLang="en-US" sz="1100"/>
        </a:p>
      </dgm:t>
    </dgm:pt>
    <dgm:pt modelId="{DACCD20F-8C9B-4DD8-B0A5-624C0D7C33B4}" type="sibTrans" cxnId="{455E589A-F227-4088-8212-E81D7B36F9C6}">
      <dgm:prSet/>
      <dgm:spPr/>
      <dgm:t>
        <a:bodyPr/>
        <a:lstStyle/>
        <a:p>
          <a:endParaRPr lang="zh-CN" altLang="en-US" sz="1100"/>
        </a:p>
      </dgm:t>
    </dgm:pt>
    <dgm:pt modelId="{3E163B2A-D0BC-4709-AE26-1822A4300564}">
      <dgm:prSet custT="1"/>
      <dgm:spPr/>
      <dgm:t>
        <a:bodyPr/>
        <a:lstStyle/>
        <a:p>
          <a:r>
            <a:rPr lang="en-US" altLang="zh-CN" sz="1200" b="0" dirty="0">
              <a:effectLst>
                <a:outerShdw blurRad="38100" dist="38100" dir="2700000" algn="tl">
                  <a:srgbClr val="000000">
                    <a:alpha val="43137"/>
                  </a:srgbClr>
                </a:outerShdw>
              </a:effectLst>
            </a:rPr>
            <a:t>Ⅲ Festival Comparison</a:t>
          </a:r>
          <a:endParaRPr lang="zh-CN" altLang="en-US" sz="1200" b="0" dirty="0"/>
        </a:p>
      </dgm:t>
    </dgm:pt>
    <dgm:pt modelId="{EFC83614-DB4A-4258-9643-6C2179E8922A}" type="parTrans" cxnId="{209947D4-1809-4513-8C62-D25995A26C2B}">
      <dgm:prSet/>
      <dgm:spPr/>
      <dgm:t>
        <a:bodyPr/>
        <a:lstStyle/>
        <a:p>
          <a:endParaRPr lang="zh-CN" altLang="en-US" sz="1100"/>
        </a:p>
      </dgm:t>
    </dgm:pt>
    <dgm:pt modelId="{013E541C-D5D2-48C7-8F01-63DD9A6F3EDC}" type="sibTrans" cxnId="{209947D4-1809-4513-8C62-D25995A26C2B}">
      <dgm:prSet/>
      <dgm:spPr/>
      <dgm:t>
        <a:bodyPr/>
        <a:lstStyle/>
        <a:p>
          <a:endParaRPr lang="zh-CN" altLang="en-US" sz="1100"/>
        </a:p>
      </dgm:t>
    </dgm:pt>
    <dgm:pt modelId="{BB81513D-3E3C-4B47-9AB1-46F709BED31C}">
      <dgm:prSet custT="1"/>
      <dgm:spPr/>
      <dgm:t>
        <a:bodyPr/>
        <a:lstStyle/>
        <a:p>
          <a:r>
            <a:rPr lang="zh-CN" altLang="en-US" sz="1050" dirty="0">
              <a:effectLst>
                <a:outerShdw blurRad="38100" dist="38100" dir="2700000" algn="tl">
                  <a:srgbClr val="000000">
                    <a:alpha val="43137"/>
                  </a:srgbClr>
                </a:outerShdw>
              </a:effectLst>
              <a:latin typeface="+mj-lt"/>
            </a:rPr>
            <a:t>    ③</a:t>
          </a:r>
          <a:r>
            <a:rPr lang="en-US" altLang="zh-CN" sz="1050" dirty="0">
              <a:effectLst>
                <a:outerShdw blurRad="38100" dist="38100" dir="2700000" algn="tl">
                  <a:srgbClr val="000000">
                    <a:alpha val="43137"/>
                  </a:srgbClr>
                </a:outerShdw>
              </a:effectLst>
            </a:rPr>
            <a:t>WU</a:t>
          </a:r>
          <a:endParaRPr lang="zh-CN" altLang="en-US" sz="1050" dirty="0"/>
        </a:p>
      </dgm:t>
    </dgm:pt>
    <dgm:pt modelId="{BC2C3E70-4E71-4D08-95A4-44149F501897}" type="parTrans" cxnId="{E39E5887-204C-4E2E-AE66-B1AF625CA799}">
      <dgm:prSet/>
      <dgm:spPr/>
      <dgm:t>
        <a:bodyPr/>
        <a:lstStyle/>
        <a:p>
          <a:endParaRPr lang="zh-CN" altLang="en-US" sz="1100"/>
        </a:p>
      </dgm:t>
    </dgm:pt>
    <dgm:pt modelId="{1A5A3640-FCB0-423F-BB0F-34B478E5A491}" type="sibTrans" cxnId="{E39E5887-204C-4E2E-AE66-B1AF625CA799}">
      <dgm:prSet/>
      <dgm:spPr/>
      <dgm:t>
        <a:bodyPr/>
        <a:lstStyle/>
        <a:p>
          <a:endParaRPr lang="zh-CN" altLang="en-US" sz="1100"/>
        </a:p>
      </dgm:t>
    </dgm:pt>
    <dgm:pt modelId="{822F713D-0F4C-41C6-B50E-B6535348B061}">
      <dgm:prSet custT="1"/>
      <dgm:spPr/>
      <dgm:t>
        <a:bodyPr/>
        <a:lstStyle/>
        <a:p>
          <a:r>
            <a:rPr lang="zh-CN" altLang="en-US" sz="1050" dirty="0">
              <a:effectLst>
                <a:outerShdw blurRad="38100" dist="38100" dir="2700000" algn="tl">
                  <a:srgbClr val="000000">
                    <a:alpha val="43137"/>
                  </a:srgbClr>
                </a:outerShdw>
              </a:effectLst>
            </a:rPr>
            <a:t>    ①</a:t>
          </a:r>
          <a:r>
            <a:rPr lang="en-US" altLang="zh-CN" sz="1050" dirty="0">
              <a:effectLst>
                <a:outerShdw blurRad="38100" dist="38100" dir="2700000" algn="tl">
                  <a:srgbClr val="000000">
                    <a:alpha val="43137"/>
                  </a:srgbClr>
                </a:outerShdw>
              </a:effectLst>
            </a:rPr>
            <a:t>ZHOU</a:t>
          </a:r>
          <a:endParaRPr lang="zh-CN" altLang="en-US" sz="1050" dirty="0"/>
        </a:p>
      </dgm:t>
    </dgm:pt>
    <dgm:pt modelId="{BAA81FBE-8935-4A90-B68C-683D0CE7E1E8}" type="parTrans" cxnId="{AB40E66E-153B-44B6-9654-1DCB70CE8C51}">
      <dgm:prSet/>
      <dgm:spPr/>
      <dgm:t>
        <a:bodyPr/>
        <a:lstStyle/>
        <a:p>
          <a:endParaRPr lang="zh-CN" altLang="en-US" sz="1100"/>
        </a:p>
      </dgm:t>
    </dgm:pt>
    <dgm:pt modelId="{BC32831C-8EDA-452C-95A1-4A02E937712B}" type="sibTrans" cxnId="{AB40E66E-153B-44B6-9654-1DCB70CE8C51}">
      <dgm:prSet/>
      <dgm:spPr/>
      <dgm:t>
        <a:bodyPr/>
        <a:lstStyle/>
        <a:p>
          <a:endParaRPr lang="zh-CN" altLang="en-US" sz="1100"/>
        </a:p>
      </dgm:t>
    </dgm:pt>
    <dgm:pt modelId="{85B0FD47-DC64-48D9-9A18-86D7C5865D65}">
      <dgm:prSet custT="1"/>
      <dgm:spPr/>
      <dgm:t>
        <a:bodyPr/>
        <a:lstStyle/>
        <a:p>
          <a:r>
            <a:rPr lang="zh-CN" altLang="en-US" sz="1050" dirty="0">
              <a:effectLst>
                <a:outerShdw blurRad="38100" dist="38100" dir="2700000" algn="tl">
                  <a:srgbClr val="000000">
                    <a:alpha val="43137"/>
                  </a:srgbClr>
                </a:outerShdw>
              </a:effectLst>
              <a:latin typeface="+mj-lt"/>
            </a:rPr>
            <a:t>    ②</a:t>
          </a:r>
          <a:r>
            <a:rPr lang="en-US" altLang="zh-CN" sz="1050" dirty="0">
              <a:effectLst>
                <a:outerShdw blurRad="38100" dist="38100" dir="2700000" algn="tl">
                  <a:srgbClr val="000000">
                    <a:alpha val="43137"/>
                  </a:srgbClr>
                </a:outerShdw>
              </a:effectLst>
              <a:ea typeface="+mj-ea"/>
            </a:rPr>
            <a:t>WEI</a:t>
          </a:r>
          <a:endParaRPr lang="zh-CN" altLang="en-US" sz="1050" dirty="0"/>
        </a:p>
      </dgm:t>
    </dgm:pt>
    <dgm:pt modelId="{BD9C4860-C326-40F5-9DAE-28C0438267D4}" type="parTrans" cxnId="{149F12D8-EBB4-407B-950B-ABC450659487}">
      <dgm:prSet/>
      <dgm:spPr/>
      <dgm:t>
        <a:bodyPr/>
        <a:lstStyle/>
        <a:p>
          <a:endParaRPr lang="zh-CN" altLang="en-US" sz="1100"/>
        </a:p>
      </dgm:t>
    </dgm:pt>
    <dgm:pt modelId="{05ADC56E-DF26-4B2D-B581-4E63770AC2D5}" type="sibTrans" cxnId="{149F12D8-EBB4-407B-950B-ABC450659487}">
      <dgm:prSet/>
      <dgm:spPr/>
      <dgm:t>
        <a:bodyPr/>
        <a:lstStyle/>
        <a:p>
          <a:endParaRPr lang="zh-CN" altLang="en-US" sz="1100"/>
        </a:p>
      </dgm:t>
    </dgm:pt>
    <dgm:pt modelId="{B066659D-8FBA-4074-B7C4-921B79D82BCF}" type="pres">
      <dgm:prSet presAssocID="{82004EC1-69B1-422E-825B-6EADD9702BA0}" presName="Name0" presStyleCnt="0">
        <dgm:presLayoutVars>
          <dgm:chMax/>
          <dgm:chPref/>
          <dgm:dir/>
        </dgm:presLayoutVars>
      </dgm:prSet>
      <dgm:spPr/>
    </dgm:pt>
    <dgm:pt modelId="{53D24405-C045-425F-8246-CBA2187BE3E3}" type="pres">
      <dgm:prSet presAssocID="{44C2E126-463D-4E53-9D3F-7C7BBCAF33AA}" presName="parenttextcomposite" presStyleCnt="0"/>
      <dgm:spPr/>
    </dgm:pt>
    <dgm:pt modelId="{8F07A955-B769-4DE2-BD48-92ECAF5AB6F4}" type="pres">
      <dgm:prSet presAssocID="{44C2E126-463D-4E53-9D3F-7C7BBCAF33AA}" presName="parenttext" presStyleLbl="revTx" presStyleIdx="0" presStyleCnt="10">
        <dgm:presLayoutVars>
          <dgm:chMax/>
          <dgm:chPref val="2"/>
          <dgm:bulletEnabled val="1"/>
        </dgm:presLayoutVars>
      </dgm:prSet>
      <dgm:spPr/>
    </dgm:pt>
    <dgm:pt modelId="{98F3B137-D923-4F59-81A1-F180E967585A}" type="pres">
      <dgm:prSet presAssocID="{44C2E126-463D-4E53-9D3F-7C7BBCAF33AA}" presName="parallelogramComposite" presStyleCnt="0"/>
      <dgm:spPr/>
    </dgm:pt>
    <dgm:pt modelId="{BA98E32F-C76F-474A-A84A-A042A350D684}" type="pres">
      <dgm:prSet presAssocID="{44C2E126-463D-4E53-9D3F-7C7BBCAF33AA}" presName="parallelogram1" presStyleLbl="alignNode1" presStyleIdx="0" presStyleCnt="70"/>
      <dgm:spPr/>
    </dgm:pt>
    <dgm:pt modelId="{9507151A-E87F-49CA-8DBD-C868CD0BA9F3}" type="pres">
      <dgm:prSet presAssocID="{44C2E126-463D-4E53-9D3F-7C7BBCAF33AA}" presName="parallelogram2" presStyleLbl="alignNode1" presStyleIdx="1" presStyleCnt="70"/>
      <dgm:spPr/>
    </dgm:pt>
    <dgm:pt modelId="{10820DE8-9ADD-4A37-AA66-2768E44494DF}" type="pres">
      <dgm:prSet presAssocID="{44C2E126-463D-4E53-9D3F-7C7BBCAF33AA}" presName="parallelogram3" presStyleLbl="alignNode1" presStyleIdx="2" presStyleCnt="70"/>
      <dgm:spPr/>
    </dgm:pt>
    <dgm:pt modelId="{829C3F41-81F4-4190-B689-943A8043ADC0}" type="pres">
      <dgm:prSet presAssocID="{44C2E126-463D-4E53-9D3F-7C7BBCAF33AA}" presName="parallelogram4" presStyleLbl="alignNode1" presStyleIdx="3" presStyleCnt="70"/>
      <dgm:spPr/>
    </dgm:pt>
    <dgm:pt modelId="{3C362A70-D3F3-4893-857A-B06810E423B9}" type="pres">
      <dgm:prSet presAssocID="{44C2E126-463D-4E53-9D3F-7C7BBCAF33AA}" presName="parallelogram5" presStyleLbl="alignNode1" presStyleIdx="4" presStyleCnt="70"/>
      <dgm:spPr/>
    </dgm:pt>
    <dgm:pt modelId="{8A57C211-3958-4872-9BAF-7B7E624E6669}" type="pres">
      <dgm:prSet presAssocID="{44C2E126-463D-4E53-9D3F-7C7BBCAF33AA}" presName="parallelogram6" presStyleLbl="alignNode1" presStyleIdx="5" presStyleCnt="70"/>
      <dgm:spPr/>
    </dgm:pt>
    <dgm:pt modelId="{AF31822B-ABDB-4441-A44E-9F4DFA82E948}" type="pres">
      <dgm:prSet presAssocID="{44C2E126-463D-4E53-9D3F-7C7BBCAF33AA}" presName="parallelogram7" presStyleLbl="alignNode1" presStyleIdx="6" presStyleCnt="70"/>
      <dgm:spPr/>
    </dgm:pt>
    <dgm:pt modelId="{781A2935-1CC6-4333-BDCA-1E1AA8863770}" type="pres">
      <dgm:prSet presAssocID="{35A325FA-5182-404F-8CB3-C09506D539BB}" presName="sibTrans" presStyleCnt="0"/>
      <dgm:spPr/>
    </dgm:pt>
    <dgm:pt modelId="{487DCB54-D750-48C4-A8E0-BFABBC4A1CBC}" type="pres">
      <dgm:prSet presAssocID="{532D57EF-40DA-4BCE-9C2B-5D594A8248C2}" presName="parenttextcomposite" presStyleCnt="0"/>
      <dgm:spPr/>
    </dgm:pt>
    <dgm:pt modelId="{EBD04344-B130-4EAC-801F-1F4881909CEB}" type="pres">
      <dgm:prSet presAssocID="{532D57EF-40DA-4BCE-9C2B-5D594A8248C2}" presName="parenttext" presStyleLbl="revTx" presStyleIdx="1" presStyleCnt="10">
        <dgm:presLayoutVars>
          <dgm:chMax/>
          <dgm:chPref val="2"/>
          <dgm:bulletEnabled val="1"/>
        </dgm:presLayoutVars>
      </dgm:prSet>
      <dgm:spPr/>
    </dgm:pt>
    <dgm:pt modelId="{262A1DD2-7B67-454C-973C-E0DEF4DF451F}" type="pres">
      <dgm:prSet presAssocID="{532D57EF-40DA-4BCE-9C2B-5D594A8248C2}" presName="parallelogramComposite" presStyleCnt="0"/>
      <dgm:spPr/>
    </dgm:pt>
    <dgm:pt modelId="{F7367DD2-55EC-4605-AF5B-87517DA9EA37}" type="pres">
      <dgm:prSet presAssocID="{532D57EF-40DA-4BCE-9C2B-5D594A8248C2}" presName="parallelogram1" presStyleLbl="alignNode1" presStyleIdx="7" presStyleCnt="70"/>
      <dgm:spPr/>
    </dgm:pt>
    <dgm:pt modelId="{157AEDA0-AA58-4D56-80DD-682C430F48A4}" type="pres">
      <dgm:prSet presAssocID="{532D57EF-40DA-4BCE-9C2B-5D594A8248C2}" presName="parallelogram2" presStyleLbl="alignNode1" presStyleIdx="8" presStyleCnt="70"/>
      <dgm:spPr/>
    </dgm:pt>
    <dgm:pt modelId="{DE44E1B4-E1CA-419F-B7D2-16FD50744F27}" type="pres">
      <dgm:prSet presAssocID="{532D57EF-40DA-4BCE-9C2B-5D594A8248C2}" presName="parallelogram3" presStyleLbl="alignNode1" presStyleIdx="9" presStyleCnt="70"/>
      <dgm:spPr/>
    </dgm:pt>
    <dgm:pt modelId="{70725DE0-C709-4BCD-A4E8-1A2FE5CAC686}" type="pres">
      <dgm:prSet presAssocID="{532D57EF-40DA-4BCE-9C2B-5D594A8248C2}" presName="parallelogram4" presStyleLbl="alignNode1" presStyleIdx="10" presStyleCnt="70"/>
      <dgm:spPr/>
    </dgm:pt>
    <dgm:pt modelId="{DE0F5A86-A497-424E-87F9-49C59C61FFD5}" type="pres">
      <dgm:prSet presAssocID="{532D57EF-40DA-4BCE-9C2B-5D594A8248C2}" presName="parallelogram5" presStyleLbl="alignNode1" presStyleIdx="11" presStyleCnt="70"/>
      <dgm:spPr/>
    </dgm:pt>
    <dgm:pt modelId="{7AD47EB3-D668-4F57-ADC0-7E7DA25DDFDE}" type="pres">
      <dgm:prSet presAssocID="{532D57EF-40DA-4BCE-9C2B-5D594A8248C2}" presName="parallelogram6" presStyleLbl="alignNode1" presStyleIdx="12" presStyleCnt="70"/>
      <dgm:spPr/>
    </dgm:pt>
    <dgm:pt modelId="{6BB8B9A1-FA24-43C4-BFE7-4770BD3476CA}" type="pres">
      <dgm:prSet presAssocID="{532D57EF-40DA-4BCE-9C2B-5D594A8248C2}" presName="parallelogram7" presStyleLbl="alignNode1" presStyleIdx="13" presStyleCnt="70"/>
      <dgm:spPr/>
    </dgm:pt>
    <dgm:pt modelId="{D97A5C9B-970F-4CFC-A9A5-1352FC3A7BA2}" type="pres">
      <dgm:prSet presAssocID="{BFFE63E6-5B31-4476-BE77-981C788261E6}" presName="sibTrans" presStyleCnt="0"/>
      <dgm:spPr/>
    </dgm:pt>
    <dgm:pt modelId="{5808034E-885D-43A1-8D9F-82573E91C275}" type="pres">
      <dgm:prSet presAssocID="{9A08A9B1-436F-474A-9959-4B211B0338C3}" presName="parenttextcomposite" presStyleCnt="0"/>
      <dgm:spPr/>
    </dgm:pt>
    <dgm:pt modelId="{207B5483-312A-4FFA-9291-764F117CB911}" type="pres">
      <dgm:prSet presAssocID="{9A08A9B1-436F-474A-9959-4B211B0338C3}" presName="parenttext" presStyleLbl="revTx" presStyleIdx="2" presStyleCnt="10">
        <dgm:presLayoutVars>
          <dgm:chMax/>
          <dgm:chPref val="2"/>
          <dgm:bulletEnabled val="1"/>
        </dgm:presLayoutVars>
      </dgm:prSet>
      <dgm:spPr/>
    </dgm:pt>
    <dgm:pt modelId="{EDF72221-3859-4A9D-BC24-3D4C8F608379}" type="pres">
      <dgm:prSet presAssocID="{9A08A9B1-436F-474A-9959-4B211B0338C3}" presName="parallelogramComposite" presStyleCnt="0"/>
      <dgm:spPr/>
    </dgm:pt>
    <dgm:pt modelId="{31123D9C-098B-4742-AB71-B46B98E347EF}" type="pres">
      <dgm:prSet presAssocID="{9A08A9B1-436F-474A-9959-4B211B0338C3}" presName="parallelogram1" presStyleLbl="alignNode1" presStyleIdx="14" presStyleCnt="70"/>
      <dgm:spPr/>
    </dgm:pt>
    <dgm:pt modelId="{A3D6CB66-580C-4F35-82AF-2E7261382049}" type="pres">
      <dgm:prSet presAssocID="{9A08A9B1-436F-474A-9959-4B211B0338C3}" presName="parallelogram2" presStyleLbl="alignNode1" presStyleIdx="15" presStyleCnt="70"/>
      <dgm:spPr/>
    </dgm:pt>
    <dgm:pt modelId="{7AEC8132-5BB4-4DBD-823D-1C1FFA88C879}" type="pres">
      <dgm:prSet presAssocID="{9A08A9B1-436F-474A-9959-4B211B0338C3}" presName="parallelogram3" presStyleLbl="alignNode1" presStyleIdx="16" presStyleCnt="70"/>
      <dgm:spPr/>
    </dgm:pt>
    <dgm:pt modelId="{EFC2A4C0-E38E-4B32-82CF-07E2C1DBD6CB}" type="pres">
      <dgm:prSet presAssocID="{9A08A9B1-436F-474A-9959-4B211B0338C3}" presName="parallelogram4" presStyleLbl="alignNode1" presStyleIdx="17" presStyleCnt="70"/>
      <dgm:spPr/>
    </dgm:pt>
    <dgm:pt modelId="{6472BFBB-D307-4D7C-BBB3-C81DABCE0A01}" type="pres">
      <dgm:prSet presAssocID="{9A08A9B1-436F-474A-9959-4B211B0338C3}" presName="parallelogram5" presStyleLbl="alignNode1" presStyleIdx="18" presStyleCnt="70"/>
      <dgm:spPr/>
    </dgm:pt>
    <dgm:pt modelId="{FF8F056E-843F-4E60-9003-AC29991C888A}" type="pres">
      <dgm:prSet presAssocID="{9A08A9B1-436F-474A-9959-4B211B0338C3}" presName="parallelogram6" presStyleLbl="alignNode1" presStyleIdx="19" presStyleCnt="70"/>
      <dgm:spPr/>
    </dgm:pt>
    <dgm:pt modelId="{82B7D791-2E99-4725-BA7C-01991A54C92E}" type="pres">
      <dgm:prSet presAssocID="{9A08A9B1-436F-474A-9959-4B211B0338C3}" presName="parallelogram7" presStyleLbl="alignNode1" presStyleIdx="20" presStyleCnt="70"/>
      <dgm:spPr/>
    </dgm:pt>
    <dgm:pt modelId="{22BB7CBC-DAF2-442F-AE1C-D54B2A2708F1}" type="pres">
      <dgm:prSet presAssocID="{C3C8A60B-52A1-494F-A05C-AC6529D023BB}" presName="sibTrans" presStyleCnt="0"/>
      <dgm:spPr/>
    </dgm:pt>
    <dgm:pt modelId="{71C0D45F-FA94-418F-943F-175F326B0874}" type="pres">
      <dgm:prSet presAssocID="{FDCAC8CD-6CB8-422E-BCEB-668EB156F795}" presName="parenttextcomposite" presStyleCnt="0"/>
      <dgm:spPr/>
    </dgm:pt>
    <dgm:pt modelId="{50E51BE1-DBA6-43B6-997B-92ECD883DEE7}" type="pres">
      <dgm:prSet presAssocID="{FDCAC8CD-6CB8-422E-BCEB-668EB156F795}" presName="parenttext" presStyleLbl="revTx" presStyleIdx="3" presStyleCnt="10">
        <dgm:presLayoutVars>
          <dgm:chMax/>
          <dgm:chPref val="2"/>
          <dgm:bulletEnabled val="1"/>
        </dgm:presLayoutVars>
      </dgm:prSet>
      <dgm:spPr/>
    </dgm:pt>
    <dgm:pt modelId="{806ABAEC-BFB6-4571-9CDE-F421DC2B39A3}" type="pres">
      <dgm:prSet presAssocID="{FDCAC8CD-6CB8-422E-BCEB-668EB156F795}" presName="parallelogramComposite" presStyleCnt="0"/>
      <dgm:spPr/>
    </dgm:pt>
    <dgm:pt modelId="{59CE22BD-87CB-47D8-B724-5AE5B6E3B445}" type="pres">
      <dgm:prSet presAssocID="{FDCAC8CD-6CB8-422E-BCEB-668EB156F795}" presName="parallelogram1" presStyleLbl="alignNode1" presStyleIdx="21" presStyleCnt="70"/>
      <dgm:spPr/>
    </dgm:pt>
    <dgm:pt modelId="{879DC7DA-A86D-44EB-B855-26165F73EAE6}" type="pres">
      <dgm:prSet presAssocID="{FDCAC8CD-6CB8-422E-BCEB-668EB156F795}" presName="parallelogram2" presStyleLbl="alignNode1" presStyleIdx="22" presStyleCnt="70"/>
      <dgm:spPr/>
    </dgm:pt>
    <dgm:pt modelId="{B80D2713-AA9E-4F4E-BAD6-DEB4F2A179F9}" type="pres">
      <dgm:prSet presAssocID="{FDCAC8CD-6CB8-422E-BCEB-668EB156F795}" presName="parallelogram3" presStyleLbl="alignNode1" presStyleIdx="23" presStyleCnt="70"/>
      <dgm:spPr/>
    </dgm:pt>
    <dgm:pt modelId="{7EE4ADF2-1AAC-4C87-811C-7FD0066214C0}" type="pres">
      <dgm:prSet presAssocID="{FDCAC8CD-6CB8-422E-BCEB-668EB156F795}" presName="parallelogram4" presStyleLbl="alignNode1" presStyleIdx="24" presStyleCnt="70"/>
      <dgm:spPr/>
    </dgm:pt>
    <dgm:pt modelId="{E9CABDF5-793F-4140-A9DC-6C7F4B60B184}" type="pres">
      <dgm:prSet presAssocID="{FDCAC8CD-6CB8-422E-BCEB-668EB156F795}" presName="parallelogram5" presStyleLbl="alignNode1" presStyleIdx="25" presStyleCnt="70"/>
      <dgm:spPr/>
    </dgm:pt>
    <dgm:pt modelId="{E6B6CE2E-6056-4541-A2AD-A32297A43072}" type="pres">
      <dgm:prSet presAssocID="{FDCAC8CD-6CB8-422E-BCEB-668EB156F795}" presName="parallelogram6" presStyleLbl="alignNode1" presStyleIdx="26" presStyleCnt="70"/>
      <dgm:spPr/>
    </dgm:pt>
    <dgm:pt modelId="{3CDDCA75-892E-4061-BB53-4BB0A8BF9E1D}" type="pres">
      <dgm:prSet presAssocID="{FDCAC8CD-6CB8-422E-BCEB-668EB156F795}" presName="parallelogram7" presStyleLbl="alignNode1" presStyleIdx="27" presStyleCnt="70"/>
      <dgm:spPr/>
    </dgm:pt>
    <dgm:pt modelId="{8C78A990-0889-4AF1-8FF6-B30623F7F763}" type="pres">
      <dgm:prSet presAssocID="{5B30897C-A9B0-4DEB-8964-2ED5274072CA}" presName="sibTrans" presStyleCnt="0"/>
      <dgm:spPr/>
    </dgm:pt>
    <dgm:pt modelId="{0FE8DFBE-1B71-4797-8079-D558EE28125F}" type="pres">
      <dgm:prSet presAssocID="{7B8FA845-16EB-4E61-BBF3-132DC847283B}" presName="parenttextcomposite" presStyleCnt="0"/>
      <dgm:spPr/>
    </dgm:pt>
    <dgm:pt modelId="{8AF312A2-DD42-437C-9F86-7B057816BE2E}" type="pres">
      <dgm:prSet presAssocID="{7B8FA845-16EB-4E61-BBF3-132DC847283B}" presName="parenttext" presStyleLbl="revTx" presStyleIdx="4" presStyleCnt="10">
        <dgm:presLayoutVars>
          <dgm:chMax/>
          <dgm:chPref val="2"/>
          <dgm:bulletEnabled val="1"/>
        </dgm:presLayoutVars>
      </dgm:prSet>
      <dgm:spPr/>
    </dgm:pt>
    <dgm:pt modelId="{1D5266BE-3BF9-4C22-BD57-E280CA2B2032}" type="pres">
      <dgm:prSet presAssocID="{7B8FA845-16EB-4E61-BBF3-132DC847283B}" presName="parallelogramComposite" presStyleCnt="0"/>
      <dgm:spPr/>
    </dgm:pt>
    <dgm:pt modelId="{0B1078C5-C9CB-4B2E-A49B-3E6899126BC2}" type="pres">
      <dgm:prSet presAssocID="{7B8FA845-16EB-4E61-BBF3-132DC847283B}" presName="parallelogram1" presStyleLbl="alignNode1" presStyleIdx="28" presStyleCnt="70"/>
      <dgm:spPr/>
    </dgm:pt>
    <dgm:pt modelId="{79915CBD-FD8C-47F7-93F8-6420107CF05C}" type="pres">
      <dgm:prSet presAssocID="{7B8FA845-16EB-4E61-BBF3-132DC847283B}" presName="parallelogram2" presStyleLbl="alignNode1" presStyleIdx="29" presStyleCnt="70"/>
      <dgm:spPr/>
    </dgm:pt>
    <dgm:pt modelId="{30D95862-6A64-4887-B8EC-0696C7AEBABF}" type="pres">
      <dgm:prSet presAssocID="{7B8FA845-16EB-4E61-BBF3-132DC847283B}" presName="parallelogram3" presStyleLbl="alignNode1" presStyleIdx="30" presStyleCnt="70"/>
      <dgm:spPr/>
    </dgm:pt>
    <dgm:pt modelId="{AB44AA41-8367-473F-85B1-1F5E59A660F0}" type="pres">
      <dgm:prSet presAssocID="{7B8FA845-16EB-4E61-BBF3-132DC847283B}" presName="parallelogram4" presStyleLbl="alignNode1" presStyleIdx="31" presStyleCnt="70"/>
      <dgm:spPr/>
    </dgm:pt>
    <dgm:pt modelId="{1A81254F-08BE-492B-AA3A-0E11EA972976}" type="pres">
      <dgm:prSet presAssocID="{7B8FA845-16EB-4E61-BBF3-132DC847283B}" presName="parallelogram5" presStyleLbl="alignNode1" presStyleIdx="32" presStyleCnt="70"/>
      <dgm:spPr/>
    </dgm:pt>
    <dgm:pt modelId="{216B563B-3AD1-4F61-BDA1-ED583C39E577}" type="pres">
      <dgm:prSet presAssocID="{7B8FA845-16EB-4E61-BBF3-132DC847283B}" presName="parallelogram6" presStyleLbl="alignNode1" presStyleIdx="33" presStyleCnt="70"/>
      <dgm:spPr/>
    </dgm:pt>
    <dgm:pt modelId="{C2912940-6E42-4045-A267-63DAA608250C}" type="pres">
      <dgm:prSet presAssocID="{7B8FA845-16EB-4E61-BBF3-132DC847283B}" presName="parallelogram7" presStyleLbl="alignNode1" presStyleIdx="34" presStyleCnt="70"/>
      <dgm:spPr/>
    </dgm:pt>
    <dgm:pt modelId="{BDF3C72A-F911-497D-AC76-BDCAD510FFC8}" type="pres">
      <dgm:prSet presAssocID="{A267D45D-C2C3-4F31-8CEA-F05DCAF48379}" presName="sibTrans" presStyleCnt="0"/>
      <dgm:spPr/>
    </dgm:pt>
    <dgm:pt modelId="{FBDA9CD6-3EC4-402B-94CA-E021A6306BF5}" type="pres">
      <dgm:prSet presAssocID="{B98841F9-FD52-428A-BA04-20A19A87769F}" presName="parenttextcomposite" presStyleCnt="0"/>
      <dgm:spPr/>
    </dgm:pt>
    <dgm:pt modelId="{A49E2467-AAE3-42BA-A9FB-57709A583F1D}" type="pres">
      <dgm:prSet presAssocID="{B98841F9-FD52-428A-BA04-20A19A87769F}" presName="parenttext" presStyleLbl="revTx" presStyleIdx="5" presStyleCnt="10">
        <dgm:presLayoutVars>
          <dgm:chMax/>
          <dgm:chPref val="2"/>
          <dgm:bulletEnabled val="1"/>
        </dgm:presLayoutVars>
      </dgm:prSet>
      <dgm:spPr/>
    </dgm:pt>
    <dgm:pt modelId="{8CE8F175-8997-48B1-A647-B048D5171811}" type="pres">
      <dgm:prSet presAssocID="{B98841F9-FD52-428A-BA04-20A19A87769F}" presName="parallelogramComposite" presStyleCnt="0"/>
      <dgm:spPr/>
    </dgm:pt>
    <dgm:pt modelId="{7D0C801D-5001-45BE-81DA-563790DB58A3}" type="pres">
      <dgm:prSet presAssocID="{B98841F9-FD52-428A-BA04-20A19A87769F}" presName="parallelogram1" presStyleLbl="alignNode1" presStyleIdx="35" presStyleCnt="70"/>
      <dgm:spPr/>
    </dgm:pt>
    <dgm:pt modelId="{A7964307-D6B0-44A1-ABD5-00AEB3B6488B}" type="pres">
      <dgm:prSet presAssocID="{B98841F9-FD52-428A-BA04-20A19A87769F}" presName="parallelogram2" presStyleLbl="alignNode1" presStyleIdx="36" presStyleCnt="70"/>
      <dgm:spPr/>
    </dgm:pt>
    <dgm:pt modelId="{DD110C6F-A9AC-46F8-9FD0-306B00ECCCDD}" type="pres">
      <dgm:prSet presAssocID="{B98841F9-FD52-428A-BA04-20A19A87769F}" presName="parallelogram3" presStyleLbl="alignNode1" presStyleIdx="37" presStyleCnt="70"/>
      <dgm:spPr/>
    </dgm:pt>
    <dgm:pt modelId="{1EB3ABB0-D0FA-4D28-A550-5337852DD61F}" type="pres">
      <dgm:prSet presAssocID="{B98841F9-FD52-428A-BA04-20A19A87769F}" presName="parallelogram4" presStyleLbl="alignNode1" presStyleIdx="38" presStyleCnt="70"/>
      <dgm:spPr/>
    </dgm:pt>
    <dgm:pt modelId="{BADC4C6A-12FD-408C-94C9-EF9773444DBA}" type="pres">
      <dgm:prSet presAssocID="{B98841F9-FD52-428A-BA04-20A19A87769F}" presName="parallelogram5" presStyleLbl="alignNode1" presStyleIdx="39" presStyleCnt="70"/>
      <dgm:spPr/>
    </dgm:pt>
    <dgm:pt modelId="{25553A30-9136-4DD2-A344-1B7C80C4AD99}" type="pres">
      <dgm:prSet presAssocID="{B98841F9-FD52-428A-BA04-20A19A87769F}" presName="parallelogram6" presStyleLbl="alignNode1" presStyleIdx="40" presStyleCnt="70"/>
      <dgm:spPr/>
    </dgm:pt>
    <dgm:pt modelId="{0B86E207-67AA-4159-B8BB-68296F6BAA29}" type="pres">
      <dgm:prSet presAssocID="{B98841F9-FD52-428A-BA04-20A19A87769F}" presName="parallelogram7" presStyleLbl="alignNode1" presStyleIdx="41" presStyleCnt="70"/>
      <dgm:spPr/>
    </dgm:pt>
    <dgm:pt modelId="{6EACD001-ACE0-4519-A741-BF41BF56D051}" type="pres">
      <dgm:prSet presAssocID="{DACCD20F-8C9B-4DD8-B0A5-624C0D7C33B4}" presName="sibTrans" presStyleCnt="0"/>
      <dgm:spPr/>
    </dgm:pt>
    <dgm:pt modelId="{A691918F-83BC-408E-80DA-4BC02445C6A8}" type="pres">
      <dgm:prSet presAssocID="{3E163B2A-D0BC-4709-AE26-1822A4300564}" presName="parenttextcomposite" presStyleCnt="0"/>
      <dgm:spPr/>
    </dgm:pt>
    <dgm:pt modelId="{E163203D-B54D-450F-8664-72F5B384B6AD}" type="pres">
      <dgm:prSet presAssocID="{3E163B2A-D0BC-4709-AE26-1822A4300564}" presName="parenttext" presStyleLbl="revTx" presStyleIdx="6" presStyleCnt="10">
        <dgm:presLayoutVars>
          <dgm:chMax/>
          <dgm:chPref val="2"/>
          <dgm:bulletEnabled val="1"/>
        </dgm:presLayoutVars>
      </dgm:prSet>
      <dgm:spPr/>
    </dgm:pt>
    <dgm:pt modelId="{BCBFB8CC-B9EC-418B-848A-D8FE21B4BF6B}" type="pres">
      <dgm:prSet presAssocID="{3E163B2A-D0BC-4709-AE26-1822A4300564}" presName="parallelogramComposite" presStyleCnt="0"/>
      <dgm:spPr/>
    </dgm:pt>
    <dgm:pt modelId="{6FC82AB7-3940-4850-9D22-A3C1FE9859CA}" type="pres">
      <dgm:prSet presAssocID="{3E163B2A-D0BC-4709-AE26-1822A4300564}" presName="parallelogram1" presStyleLbl="alignNode1" presStyleIdx="42" presStyleCnt="70"/>
      <dgm:spPr/>
    </dgm:pt>
    <dgm:pt modelId="{79A03823-B3C2-4847-A9C3-0B09BEE0E7F1}" type="pres">
      <dgm:prSet presAssocID="{3E163B2A-D0BC-4709-AE26-1822A4300564}" presName="parallelogram2" presStyleLbl="alignNode1" presStyleIdx="43" presStyleCnt="70"/>
      <dgm:spPr/>
    </dgm:pt>
    <dgm:pt modelId="{27682830-3D34-4B9F-9737-2AA714ACC2F0}" type="pres">
      <dgm:prSet presAssocID="{3E163B2A-D0BC-4709-AE26-1822A4300564}" presName="parallelogram3" presStyleLbl="alignNode1" presStyleIdx="44" presStyleCnt="70"/>
      <dgm:spPr/>
    </dgm:pt>
    <dgm:pt modelId="{A955020A-E8FB-4A10-8E54-510B3FE20190}" type="pres">
      <dgm:prSet presAssocID="{3E163B2A-D0BC-4709-AE26-1822A4300564}" presName="parallelogram4" presStyleLbl="alignNode1" presStyleIdx="45" presStyleCnt="70"/>
      <dgm:spPr/>
    </dgm:pt>
    <dgm:pt modelId="{CA325E48-EB07-4BCE-97F1-E2CC040B0B92}" type="pres">
      <dgm:prSet presAssocID="{3E163B2A-D0BC-4709-AE26-1822A4300564}" presName="parallelogram5" presStyleLbl="alignNode1" presStyleIdx="46" presStyleCnt="70"/>
      <dgm:spPr/>
    </dgm:pt>
    <dgm:pt modelId="{CD982434-18C1-438B-B8E1-7F4386E2E336}" type="pres">
      <dgm:prSet presAssocID="{3E163B2A-D0BC-4709-AE26-1822A4300564}" presName="parallelogram6" presStyleLbl="alignNode1" presStyleIdx="47" presStyleCnt="70"/>
      <dgm:spPr/>
    </dgm:pt>
    <dgm:pt modelId="{DC9243DD-B275-422A-B235-A3CD1E2538DF}" type="pres">
      <dgm:prSet presAssocID="{3E163B2A-D0BC-4709-AE26-1822A4300564}" presName="parallelogram7" presStyleLbl="alignNode1" presStyleIdx="48" presStyleCnt="70"/>
      <dgm:spPr/>
    </dgm:pt>
    <dgm:pt modelId="{F046926E-CB1D-462E-B1EE-F94C10F87CA7}" type="pres">
      <dgm:prSet presAssocID="{013E541C-D5D2-48C7-8F01-63DD9A6F3EDC}" presName="sibTrans" presStyleCnt="0"/>
      <dgm:spPr/>
    </dgm:pt>
    <dgm:pt modelId="{81E68894-E1FE-4872-BF4F-18B642BCE567}" type="pres">
      <dgm:prSet presAssocID="{822F713D-0F4C-41C6-B50E-B6535348B061}" presName="parenttextcomposite" presStyleCnt="0"/>
      <dgm:spPr/>
    </dgm:pt>
    <dgm:pt modelId="{CF99E7A7-53B7-4056-BE72-67E1FCA31734}" type="pres">
      <dgm:prSet presAssocID="{822F713D-0F4C-41C6-B50E-B6535348B061}" presName="parenttext" presStyleLbl="revTx" presStyleIdx="7" presStyleCnt="10">
        <dgm:presLayoutVars>
          <dgm:chMax/>
          <dgm:chPref val="2"/>
          <dgm:bulletEnabled val="1"/>
        </dgm:presLayoutVars>
      </dgm:prSet>
      <dgm:spPr/>
    </dgm:pt>
    <dgm:pt modelId="{5DF29614-05E1-406A-A7C2-0F06C90F66C1}" type="pres">
      <dgm:prSet presAssocID="{822F713D-0F4C-41C6-B50E-B6535348B061}" presName="parallelogramComposite" presStyleCnt="0"/>
      <dgm:spPr/>
    </dgm:pt>
    <dgm:pt modelId="{F42B09C0-80B7-4D36-BF60-7DC162DBF508}" type="pres">
      <dgm:prSet presAssocID="{822F713D-0F4C-41C6-B50E-B6535348B061}" presName="parallelogram1" presStyleLbl="alignNode1" presStyleIdx="49" presStyleCnt="70"/>
      <dgm:spPr/>
    </dgm:pt>
    <dgm:pt modelId="{76C734A2-11D7-4959-B387-885FC1B2A754}" type="pres">
      <dgm:prSet presAssocID="{822F713D-0F4C-41C6-B50E-B6535348B061}" presName="parallelogram2" presStyleLbl="alignNode1" presStyleIdx="50" presStyleCnt="70"/>
      <dgm:spPr/>
    </dgm:pt>
    <dgm:pt modelId="{3139EB7F-18A2-42A0-AF50-CB55763B5FE5}" type="pres">
      <dgm:prSet presAssocID="{822F713D-0F4C-41C6-B50E-B6535348B061}" presName="parallelogram3" presStyleLbl="alignNode1" presStyleIdx="51" presStyleCnt="70"/>
      <dgm:spPr/>
    </dgm:pt>
    <dgm:pt modelId="{EFCCEB33-5C97-4EEE-8392-7A7914FD9FCA}" type="pres">
      <dgm:prSet presAssocID="{822F713D-0F4C-41C6-B50E-B6535348B061}" presName="parallelogram4" presStyleLbl="alignNode1" presStyleIdx="52" presStyleCnt="70"/>
      <dgm:spPr/>
    </dgm:pt>
    <dgm:pt modelId="{4F90BAA0-2D31-405A-84A9-F5EB92E62CC0}" type="pres">
      <dgm:prSet presAssocID="{822F713D-0F4C-41C6-B50E-B6535348B061}" presName="parallelogram5" presStyleLbl="alignNode1" presStyleIdx="53" presStyleCnt="70"/>
      <dgm:spPr/>
    </dgm:pt>
    <dgm:pt modelId="{396214E6-4483-489C-A815-7DD71B7C8CA3}" type="pres">
      <dgm:prSet presAssocID="{822F713D-0F4C-41C6-B50E-B6535348B061}" presName="parallelogram6" presStyleLbl="alignNode1" presStyleIdx="54" presStyleCnt="70"/>
      <dgm:spPr/>
    </dgm:pt>
    <dgm:pt modelId="{6B794B0B-B785-471C-B4AA-5FFE1412A393}" type="pres">
      <dgm:prSet presAssocID="{822F713D-0F4C-41C6-B50E-B6535348B061}" presName="parallelogram7" presStyleLbl="alignNode1" presStyleIdx="55" presStyleCnt="70"/>
      <dgm:spPr/>
    </dgm:pt>
    <dgm:pt modelId="{132CD7E3-8521-4DBB-9F24-E745334D47DC}" type="pres">
      <dgm:prSet presAssocID="{BC32831C-8EDA-452C-95A1-4A02E937712B}" presName="sibTrans" presStyleCnt="0"/>
      <dgm:spPr/>
    </dgm:pt>
    <dgm:pt modelId="{5FF35C28-76B6-4EC1-AE56-673105F827EF}" type="pres">
      <dgm:prSet presAssocID="{85B0FD47-DC64-48D9-9A18-86D7C5865D65}" presName="parenttextcomposite" presStyleCnt="0"/>
      <dgm:spPr/>
    </dgm:pt>
    <dgm:pt modelId="{99A975CC-4982-4B38-99D1-99C00685360C}" type="pres">
      <dgm:prSet presAssocID="{85B0FD47-DC64-48D9-9A18-86D7C5865D65}" presName="parenttext" presStyleLbl="revTx" presStyleIdx="8" presStyleCnt="10">
        <dgm:presLayoutVars>
          <dgm:chMax/>
          <dgm:chPref val="2"/>
          <dgm:bulletEnabled val="1"/>
        </dgm:presLayoutVars>
      </dgm:prSet>
      <dgm:spPr/>
    </dgm:pt>
    <dgm:pt modelId="{595528D7-9C55-4733-BB5B-9DB6972B29A8}" type="pres">
      <dgm:prSet presAssocID="{85B0FD47-DC64-48D9-9A18-86D7C5865D65}" presName="parallelogramComposite" presStyleCnt="0"/>
      <dgm:spPr/>
    </dgm:pt>
    <dgm:pt modelId="{ACAF594C-F05F-40EE-9610-9E7B957ACC84}" type="pres">
      <dgm:prSet presAssocID="{85B0FD47-DC64-48D9-9A18-86D7C5865D65}" presName="parallelogram1" presStyleLbl="alignNode1" presStyleIdx="56" presStyleCnt="70"/>
      <dgm:spPr/>
    </dgm:pt>
    <dgm:pt modelId="{DF5B8B97-9A0D-4AE3-BD82-B4BA604595C9}" type="pres">
      <dgm:prSet presAssocID="{85B0FD47-DC64-48D9-9A18-86D7C5865D65}" presName="parallelogram2" presStyleLbl="alignNode1" presStyleIdx="57" presStyleCnt="70"/>
      <dgm:spPr/>
    </dgm:pt>
    <dgm:pt modelId="{91C16391-74E8-4616-BC12-F5A012F5D006}" type="pres">
      <dgm:prSet presAssocID="{85B0FD47-DC64-48D9-9A18-86D7C5865D65}" presName="parallelogram3" presStyleLbl="alignNode1" presStyleIdx="58" presStyleCnt="70"/>
      <dgm:spPr/>
    </dgm:pt>
    <dgm:pt modelId="{96B710E8-FA82-4DC6-98AB-92C5F7464EB8}" type="pres">
      <dgm:prSet presAssocID="{85B0FD47-DC64-48D9-9A18-86D7C5865D65}" presName="parallelogram4" presStyleLbl="alignNode1" presStyleIdx="59" presStyleCnt="70"/>
      <dgm:spPr/>
    </dgm:pt>
    <dgm:pt modelId="{361551E5-F748-4357-8755-55D3B8F754E1}" type="pres">
      <dgm:prSet presAssocID="{85B0FD47-DC64-48D9-9A18-86D7C5865D65}" presName="parallelogram5" presStyleLbl="alignNode1" presStyleIdx="60" presStyleCnt="70"/>
      <dgm:spPr/>
    </dgm:pt>
    <dgm:pt modelId="{1FA5B96C-8E62-4416-8E72-761BC56C23B2}" type="pres">
      <dgm:prSet presAssocID="{85B0FD47-DC64-48D9-9A18-86D7C5865D65}" presName="parallelogram6" presStyleLbl="alignNode1" presStyleIdx="61" presStyleCnt="70"/>
      <dgm:spPr/>
    </dgm:pt>
    <dgm:pt modelId="{BA7379FD-F7C5-4BE7-A8C2-80D69EE1E867}" type="pres">
      <dgm:prSet presAssocID="{85B0FD47-DC64-48D9-9A18-86D7C5865D65}" presName="parallelogram7" presStyleLbl="alignNode1" presStyleIdx="62" presStyleCnt="70"/>
      <dgm:spPr/>
    </dgm:pt>
    <dgm:pt modelId="{8F832332-4270-4DFA-AC83-8210A99B369A}" type="pres">
      <dgm:prSet presAssocID="{05ADC56E-DF26-4B2D-B581-4E63770AC2D5}" presName="sibTrans" presStyleCnt="0"/>
      <dgm:spPr/>
    </dgm:pt>
    <dgm:pt modelId="{C3A9D583-1F69-4026-B688-45C7E1EC05E3}" type="pres">
      <dgm:prSet presAssocID="{BB81513D-3E3C-4B47-9AB1-46F709BED31C}" presName="parenttextcomposite" presStyleCnt="0"/>
      <dgm:spPr/>
    </dgm:pt>
    <dgm:pt modelId="{F2514950-C0BC-428A-B173-085EE46EE4B8}" type="pres">
      <dgm:prSet presAssocID="{BB81513D-3E3C-4B47-9AB1-46F709BED31C}" presName="parenttext" presStyleLbl="revTx" presStyleIdx="9" presStyleCnt="10">
        <dgm:presLayoutVars>
          <dgm:chMax/>
          <dgm:chPref val="2"/>
          <dgm:bulletEnabled val="1"/>
        </dgm:presLayoutVars>
      </dgm:prSet>
      <dgm:spPr/>
    </dgm:pt>
    <dgm:pt modelId="{E56FA50B-2756-4CBE-A674-28A5D561090B}" type="pres">
      <dgm:prSet presAssocID="{BB81513D-3E3C-4B47-9AB1-46F709BED31C}" presName="parallelogramComposite" presStyleCnt="0"/>
      <dgm:spPr/>
    </dgm:pt>
    <dgm:pt modelId="{5AA69ACF-2CEB-422B-A099-F3674AC631BC}" type="pres">
      <dgm:prSet presAssocID="{BB81513D-3E3C-4B47-9AB1-46F709BED31C}" presName="parallelogram1" presStyleLbl="alignNode1" presStyleIdx="63" presStyleCnt="70"/>
      <dgm:spPr/>
    </dgm:pt>
    <dgm:pt modelId="{61998519-AB67-49F5-B9F5-AF23DBC6C849}" type="pres">
      <dgm:prSet presAssocID="{BB81513D-3E3C-4B47-9AB1-46F709BED31C}" presName="parallelogram2" presStyleLbl="alignNode1" presStyleIdx="64" presStyleCnt="70"/>
      <dgm:spPr/>
    </dgm:pt>
    <dgm:pt modelId="{91F33C65-23E1-4E29-BB32-BCF281AFEEEA}" type="pres">
      <dgm:prSet presAssocID="{BB81513D-3E3C-4B47-9AB1-46F709BED31C}" presName="parallelogram3" presStyleLbl="alignNode1" presStyleIdx="65" presStyleCnt="70"/>
      <dgm:spPr/>
    </dgm:pt>
    <dgm:pt modelId="{979DD3EA-8C6A-429B-9098-0F9A24A81CA7}" type="pres">
      <dgm:prSet presAssocID="{BB81513D-3E3C-4B47-9AB1-46F709BED31C}" presName="parallelogram4" presStyleLbl="alignNode1" presStyleIdx="66" presStyleCnt="70"/>
      <dgm:spPr/>
    </dgm:pt>
    <dgm:pt modelId="{F06138C4-4B72-42AB-A75B-4B01F307DC31}" type="pres">
      <dgm:prSet presAssocID="{BB81513D-3E3C-4B47-9AB1-46F709BED31C}" presName="parallelogram5" presStyleLbl="alignNode1" presStyleIdx="67" presStyleCnt="70"/>
      <dgm:spPr/>
    </dgm:pt>
    <dgm:pt modelId="{FDC7F56C-80CF-4B9A-88E0-FAC1F61BD6E7}" type="pres">
      <dgm:prSet presAssocID="{BB81513D-3E3C-4B47-9AB1-46F709BED31C}" presName="parallelogram6" presStyleLbl="alignNode1" presStyleIdx="68" presStyleCnt="70"/>
      <dgm:spPr/>
    </dgm:pt>
    <dgm:pt modelId="{2773A394-1CF3-4CCD-91A0-E0058AADC225}" type="pres">
      <dgm:prSet presAssocID="{BB81513D-3E3C-4B47-9AB1-46F709BED31C}" presName="parallelogram7" presStyleLbl="alignNode1" presStyleIdx="69" presStyleCnt="70"/>
      <dgm:spPr/>
    </dgm:pt>
  </dgm:ptLst>
  <dgm:cxnLst>
    <dgm:cxn modelId="{0AB33B0A-DDA6-4E2B-ADF0-AEB64780FCFD}" type="presOf" srcId="{3E163B2A-D0BC-4709-AE26-1822A4300564}" destId="{E163203D-B54D-450F-8664-72F5B384B6AD}" srcOrd="0" destOrd="0" presId="urn:microsoft.com/office/officeart/2008/layout/VerticalAccentList"/>
    <dgm:cxn modelId="{92E1540C-68BE-4E88-AC03-B5CE0224F1EC}" srcId="{82004EC1-69B1-422E-825B-6EADD9702BA0}" destId="{FDCAC8CD-6CB8-422E-BCEB-668EB156F795}" srcOrd="3" destOrd="0" parTransId="{E503F4BC-99EF-478D-A5E9-56DD9A8F84DB}" sibTransId="{5B30897C-A9B0-4DEB-8964-2ED5274072CA}"/>
    <dgm:cxn modelId="{42DBD811-34C6-4F23-BDBB-602181D023A3}" srcId="{82004EC1-69B1-422E-825B-6EADD9702BA0}" destId="{532D57EF-40DA-4BCE-9C2B-5D594A8248C2}" srcOrd="1" destOrd="0" parTransId="{D2127504-BBC6-4E4D-BCCE-5C132390CDC4}" sibTransId="{BFFE63E6-5B31-4476-BE77-981C788261E6}"/>
    <dgm:cxn modelId="{543B9118-268F-4676-919D-76FABC4B701D}" type="presOf" srcId="{B98841F9-FD52-428A-BA04-20A19A87769F}" destId="{A49E2467-AAE3-42BA-A9FB-57709A583F1D}" srcOrd="0" destOrd="0" presId="urn:microsoft.com/office/officeart/2008/layout/VerticalAccentList"/>
    <dgm:cxn modelId="{3387C419-2CBA-415D-B4B1-2386DC903D6B}" srcId="{82004EC1-69B1-422E-825B-6EADD9702BA0}" destId="{44C2E126-463D-4E53-9D3F-7C7BBCAF33AA}" srcOrd="0" destOrd="0" parTransId="{8230DFDF-A24B-4ECE-9951-0750D5BA220A}" sibTransId="{35A325FA-5182-404F-8CB3-C09506D539BB}"/>
    <dgm:cxn modelId="{C33A702A-B91B-41DD-8B9F-E7EB7DBE79C9}" type="presOf" srcId="{7B8FA845-16EB-4E61-BBF3-132DC847283B}" destId="{8AF312A2-DD42-437C-9F86-7B057816BE2E}" srcOrd="0" destOrd="0" presId="urn:microsoft.com/office/officeart/2008/layout/VerticalAccentList"/>
    <dgm:cxn modelId="{33DA9D2B-95BE-4FF4-8FBE-95EC3B77B5E2}" type="presOf" srcId="{85B0FD47-DC64-48D9-9A18-86D7C5865D65}" destId="{99A975CC-4982-4B38-99D1-99C00685360C}" srcOrd="0" destOrd="0" presId="urn:microsoft.com/office/officeart/2008/layout/VerticalAccentList"/>
    <dgm:cxn modelId="{24A3A63C-4C1B-4966-9CEB-5A89AF646787}" srcId="{82004EC1-69B1-422E-825B-6EADD9702BA0}" destId="{9A08A9B1-436F-474A-9959-4B211B0338C3}" srcOrd="2" destOrd="0" parTransId="{3C4DC022-C78C-4B8A-AD65-8965F06D7CDF}" sibTransId="{C3C8A60B-52A1-494F-A05C-AC6529D023BB}"/>
    <dgm:cxn modelId="{FE338442-C128-4B88-B26F-668FC6B6F8E6}" type="presOf" srcId="{9A08A9B1-436F-474A-9959-4B211B0338C3}" destId="{207B5483-312A-4FFA-9291-764F117CB911}" srcOrd="0" destOrd="0" presId="urn:microsoft.com/office/officeart/2008/layout/VerticalAccentList"/>
    <dgm:cxn modelId="{AB40E66E-153B-44B6-9654-1DCB70CE8C51}" srcId="{82004EC1-69B1-422E-825B-6EADD9702BA0}" destId="{822F713D-0F4C-41C6-B50E-B6535348B061}" srcOrd="7" destOrd="0" parTransId="{BAA81FBE-8935-4A90-B68C-683D0CE7E1E8}" sibTransId="{BC32831C-8EDA-452C-95A1-4A02E937712B}"/>
    <dgm:cxn modelId="{6DEBC67B-0077-46F7-AD9F-43323D23C018}" srcId="{82004EC1-69B1-422E-825B-6EADD9702BA0}" destId="{7B8FA845-16EB-4E61-BBF3-132DC847283B}" srcOrd="4" destOrd="0" parTransId="{D7B6D6DB-2087-4E3A-B4D2-5E4C4AD498B6}" sibTransId="{A267D45D-C2C3-4F31-8CEA-F05DCAF48379}"/>
    <dgm:cxn modelId="{E39E5887-204C-4E2E-AE66-B1AF625CA799}" srcId="{82004EC1-69B1-422E-825B-6EADD9702BA0}" destId="{BB81513D-3E3C-4B47-9AB1-46F709BED31C}" srcOrd="9" destOrd="0" parTransId="{BC2C3E70-4E71-4D08-95A4-44149F501897}" sibTransId="{1A5A3640-FCB0-423F-BB0F-34B478E5A491}"/>
    <dgm:cxn modelId="{455E589A-F227-4088-8212-E81D7B36F9C6}" srcId="{82004EC1-69B1-422E-825B-6EADD9702BA0}" destId="{B98841F9-FD52-428A-BA04-20A19A87769F}" srcOrd="5" destOrd="0" parTransId="{4DC79D10-31B9-40AC-A720-F5E4C231D1A4}" sibTransId="{DACCD20F-8C9B-4DD8-B0A5-624C0D7C33B4}"/>
    <dgm:cxn modelId="{0BA9BA9D-2247-4A32-83D9-296A70CF15B8}" type="presOf" srcId="{BB81513D-3E3C-4B47-9AB1-46F709BED31C}" destId="{F2514950-C0BC-428A-B173-085EE46EE4B8}" srcOrd="0" destOrd="0" presId="urn:microsoft.com/office/officeart/2008/layout/VerticalAccentList"/>
    <dgm:cxn modelId="{30B2D9B2-8A52-45C3-85F9-051C49AF5C5D}" type="presOf" srcId="{82004EC1-69B1-422E-825B-6EADD9702BA0}" destId="{B066659D-8FBA-4074-B7C4-921B79D82BCF}" srcOrd="0" destOrd="0" presId="urn:microsoft.com/office/officeart/2008/layout/VerticalAccentList"/>
    <dgm:cxn modelId="{20F5D9B8-EC54-478F-85C5-21F2C9FBE309}" type="presOf" srcId="{532D57EF-40DA-4BCE-9C2B-5D594A8248C2}" destId="{EBD04344-B130-4EAC-801F-1F4881909CEB}" srcOrd="0" destOrd="0" presId="urn:microsoft.com/office/officeart/2008/layout/VerticalAccentList"/>
    <dgm:cxn modelId="{AB7836B9-AC95-49C1-B1FE-46845E0CF9EB}" type="presOf" srcId="{44C2E126-463D-4E53-9D3F-7C7BBCAF33AA}" destId="{8F07A955-B769-4DE2-BD48-92ECAF5AB6F4}" srcOrd="0" destOrd="0" presId="urn:microsoft.com/office/officeart/2008/layout/VerticalAccentList"/>
    <dgm:cxn modelId="{AA9BBBC0-4F5D-4E9F-BBD2-4D3DB3DFC332}" type="presOf" srcId="{FDCAC8CD-6CB8-422E-BCEB-668EB156F795}" destId="{50E51BE1-DBA6-43B6-997B-92ECD883DEE7}" srcOrd="0" destOrd="0" presId="urn:microsoft.com/office/officeart/2008/layout/VerticalAccentList"/>
    <dgm:cxn modelId="{209947D4-1809-4513-8C62-D25995A26C2B}" srcId="{82004EC1-69B1-422E-825B-6EADD9702BA0}" destId="{3E163B2A-D0BC-4709-AE26-1822A4300564}" srcOrd="6" destOrd="0" parTransId="{EFC83614-DB4A-4258-9643-6C2179E8922A}" sibTransId="{013E541C-D5D2-48C7-8F01-63DD9A6F3EDC}"/>
    <dgm:cxn modelId="{149F12D8-EBB4-407B-950B-ABC450659487}" srcId="{82004EC1-69B1-422E-825B-6EADD9702BA0}" destId="{85B0FD47-DC64-48D9-9A18-86D7C5865D65}" srcOrd="8" destOrd="0" parTransId="{BD9C4860-C326-40F5-9DAE-28C0438267D4}" sibTransId="{05ADC56E-DF26-4B2D-B581-4E63770AC2D5}"/>
    <dgm:cxn modelId="{17DE1AE7-1E13-4A9C-A542-2AE84AE9ACC5}" type="presOf" srcId="{822F713D-0F4C-41C6-B50E-B6535348B061}" destId="{CF99E7A7-53B7-4056-BE72-67E1FCA31734}" srcOrd="0" destOrd="0" presId="urn:microsoft.com/office/officeart/2008/layout/VerticalAccentList"/>
    <dgm:cxn modelId="{7A059477-B290-41E2-A8B3-8C4A898C24EC}" type="presParOf" srcId="{B066659D-8FBA-4074-B7C4-921B79D82BCF}" destId="{53D24405-C045-425F-8246-CBA2187BE3E3}" srcOrd="0" destOrd="0" presId="urn:microsoft.com/office/officeart/2008/layout/VerticalAccentList"/>
    <dgm:cxn modelId="{1FF5BF70-3B50-4F89-951B-1191CAF02D25}" type="presParOf" srcId="{53D24405-C045-425F-8246-CBA2187BE3E3}" destId="{8F07A955-B769-4DE2-BD48-92ECAF5AB6F4}" srcOrd="0" destOrd="0" presId="urn:microsoft.com/office/officeart/2008/layout/VerticalAccentList"/>
    <dgm:cxn modelId="{76FCA55C-6F28-49FC-BB4C-C6BACDEC2DCA}" type="presParOf" srcId="{B066659D-8FBA-4074-B7C4-921B79D82BCF}" destId="{98F3B137-D923-4F59-81A1-F180E967585A}" srcOrd="1" destOrd="0" presId="urn:microsoft.com/office/officeart/2008/layout/VerticalAccentList"/>
    <dgm:cxn modelId="{ADA1FF01-6897-4543-861B-52C23E8B529B}" type="presParOf" srcId="{98F3B137-D923-4F59-81A1-F180E967585A}" destId="{BA98E32F-C76F-474A-A84A-A042A350D684}" srcOrd="0" destOrd="0" presId="urn:microsoft.com/office/officeart/2008/layout/VerticalAccentList"/>
    <dgm:cxn modelId="{30116D61-5856-4E1E-A928-F97D05076B8C}" type="presParOf" srcId="{98F3B137-D923-4F59-81A1-F180E967585A}" destId="{9507151A-E87F-49CA-8DBD-C868CD0BA9F3}" srcOrd="1" destOrd="0" presId="urn:microsoft.com/office/officeart/2008/layout/VerticalAccentList"/>
    <dgm:cxn modelId="{0A14853A-7368-40A3-AF3A-463D68A8F349}" type="presParOf" srcId="{98F3B137-D923-4F59-81A1-F180E967585A}" destId="{10820DE8-9ADD-4A37-AA66-2768E44494DF}" srcOrd="2" destOrd="0" presId="urn:microsoft.com/office/officeart/2008/layout/VerticalAccentList"/>
    <dgm:cxn modelId="{694310E0-2909-41DB-99EA-9CBA8FE0B01F}" type="presParOf" srcId="{98F3B137-D923-4F59-81A1-F180E967585A}" destId="{829C3F41-81F4-4190-B689-943A8043ADC0}" srcOrd="3" destOrd="0" presId="urn:microsoft.com/office/officeart/2008/layout/VerticalAccentList"/>
    <dgm:cxn modelId="{7E6F2A2E-A754-44A9-BB53-6D9257DA9664}" type="presParOf" srcId="{98F3B137-D923-4F59-81A1-F180E967585A}" destId="{3C362A70-D3F3-4893-857A-B06810E423B9}" srcOrd="4" destOrd="0" presId="urn:microsoft.com/office/officeart/2008/layout/VerticalAccentList"/>
    <dgm:cxn modelId="{31D7A9A8-0A34-4E43-964E-DBC6F8FABACA}" type="presParOf" srcId="{98F3B137-D923-4F59-81A1-F180E967585A}" destId="{8A57C211-3958-4872-9BAF-7B7E624E6669}" srcOrd="5" destOrd="0" presId="urn:microsoft.com/office/officeart/2008/layout/VerticalAccentList"/>
    <dgm:cxn modelId="{B7390AAC-A20D-4BE6-9BBE-AB16F45E346C}" type="presParOf" srcId="{98F3B137-D923-4F59-81A1-F180E967585A}" destId="{AF31822B-ABDB-4441-A44E-9F4DFA82E948}" srcOrd="6" destOrd="0" presId="urn:microsoft.com/office/officeart/2008/layout/VerticalAccentList"/>
    <dgm:cxn modelId="{BECAEE74-A699-4C8F-9EA9-6244B30B995F}" type="presParOf" srcId="{B066659D-8FBA-4074-B7C4-921B79D82BCF}" destId="{781A2935-1CC6-4333-BDCA-1E1AA8863770}" srcOrd="2" destOrd="0" presId="urn:microsoft.com/office/officeart/2008/layout/VerticalAccentList"/>
    <dgm:cxn modelId="{393DC38B-4E25-4E71-88BE-A0C56E76AA3C}" type="presParOf" srcId="{B066659D-8FBA-4074-B7C4-921B79D82BCF}" destId="{487DCB54-D750-48C4-A8E0-BFABBC4A1CBC}" srcOrd="3" destOrd="0" presId="urn:microsoft.com/office/officeart/2008/layout/VerticalAccentList"/>
    <dgm:cxn modelId="{EB0BA2F8-D419-402D-AFA9-5E0B7966F423}" type="presParOf" srcId="{487DCB54-D750-48C4-A8E0-BFABBC4A1CBC}" destId="{EBD04344-B130-4EAC-801F-1F4881909CEB}" srcOrd="0" destOrd="0" presId="urn:microsoft.com/office/officeart/2008/layout/VerticalAccentList"/>
    <dgm:cxn modelId="{3727B11A-1708-49B9-A6C8-4EE2A052D9F7}" type="presParOf" srcId="{B066659D-8FBA-4074-B7C4-921B79D82BCF}" destId="{262A1DD2-7B67-454C-973C-E0DEF4DF451F}" srcOrd="4" destOrd="0" presId="urn:microsoft.com/office/officeart/2008/layout/VerticalAccentList"/>
    <dgm:cxn modelId="{5CA8F791-D6BD-4A8F-96BF-66D0A1E988CE}" type="presParOf" srcId="{262A1DD2-7B67-454C-973C-E0DEF4DF451F}" destId="{F7367DD2-55EC-4605-AF5B-87517DA9EA37}" srcOrd="0" destOrd="0" presId="urn:microsoft.com/office/officeart/2008/layout/VerticalAccentList"/>
    <dgm:cxn modelId="{49AE535E-F5BC-4EEC-A84D-393DB312724D}" type="presParOf" srcId="{262A1DD2-7B67-454C-973C-E0DEF4DF451F}" destId="{157AEDA0-AA58-4D56-80DD-682C430F48A4}" srcOrd="1" destOrd="0" presId="urn:microsoft.com/office/officeart/2008/layout/VerticalAccentList"/>
    <dgm:cxn modelId="{54165F8C-B9D3-4675-81A1-67F6E01C1F88}" type="presParOf" srcId="{262A1DD2-7B67-454C-973C-E0DEF4DF451F}" destId="{DE44E1B4-E1CA-419F-B7D2-16FD50744F27}" srcOrd="2" destOrd="0" presId="urn:microsoft.com/office/officeart/2008/layout/VerticalAccentList"/>
    <dgm:cxn modelId="{97E08B7B-C017-4169-841B-34CE13EA887A}" type="presParOf" srcId="{262A1DD2-7B67-454C-973C-E0DEF4DF451F}" destId="{70725DE0-C709-4BCD-A4E8-1A2FE5CAC686}" srcOrd="3" destOrd="0" presId="urn:microsoft.com/office/officeart/2008/layout/VerticalAccentList"/>
    <dgm:cxn modelId="{E47F0A27-62CA-44FE-ADE8-9BA2EF3CB526}" type="presParOf" srcId="{262A1DD2-7B67-454C-973C-E0DEF4DF451F}" destId="{DE0F5A86-A497-424E-87F9-49C59C61FFD5}" srcOrd="4" destOrd="0" presId="urn:microsoft.com/office/officeart/2008/layout/VerticalAccentList"/>
    <dgm:cxn modelId="{FB6CFBDB-75B8-4467-92B1-F7E51C64CE63}" type="presParOf" srcId="{262A1DD2-7B67-454C-973C-E0DEF4DF451F}" destId="{7AD47EB3-D668-4F57-ADC0-7E7DA25DDFDE}" srcOrd="5" destOrd="0" presId="urn:microsoft.com/office/officeart/2008/layout/VerticalAccentList"/>
    <dgm:cxn modelId="{BF03F46E-05F4-487A-B7FA-33AA998463BA}" type="presParOf" srcId="{262A1DD2-7B67-454C-973C-E0DEF4DF451F}" destId="{6BB8B9A1-FA24-43C4-BFE7-4770BD3476CA}" srcOrd="6" destOrd="0" presId="urn:microsoft.com/office/officeart/2008/layout/VerticalAccentList"/>
    <dgm:cxn modelId="{858FB330-81A4-48ED-B310-5AE30E67A0C8}" type="presParOf" srcId="{B066659D-8FBA-4074-B7C4-921B79D82BCF}" destId="{D97A5C9B-970F-4CFC-A9A5-1352FC3A7BA2}" srcOrd="5" destOrd="0" presId="urn:microsoft.com/office/officeart/2008/layout/VerticalAccentList"/>
    <dgm:cxn modelId="{08FF9234-F725-4A54-B0D4-87F76FBA562C}" type="presParOf" srcId="{B066659D-8FBA-4074-B7C4-921B79D82BCF}" destId="{5808034E-885D-43A1-8D9F-82573E91C275}" srcOrd="6" destOrd="0" presId="urn:microsoft.com/office/officeart/2008/layout/VerticalAccentList"/>
    <dgm:cxn modelId="{7A43AE5E-A7F9-4010-A39D-1E64610841FC}" type="presParOf" srcId="{5808034E-885D-43A1-8D9F-82573E91C275}" destId="{207B5483-312A-4FFA-9291-764F117CB911}" srcOrd="0" destOrd="0" presId="urn:microsoft.com/office/officeart/2008/layout/VerticalAccentList"/>
    <dgm:cxn modelId="{0995683E-414E-451A-BFB8-D3B804BD0844}" type="presParOf" srcId="{B066659D-8FBA-4074-B7C4-921B79D82BCF}" destId="{EDF72221-3859-4A9D-BC24-3D4C8F608379}" srcOrd="7" destOrd="0" presId="urn:microsoft.com/office/officeart/2008/layout/VerticalAccentList"/>
    <dgm:cxn modelId="{BEC87B46-386E-41F7-B270-16000A926CF4}" type="presParOf" srcId="{EDF72221-3859-4A9D-BC24-3D4C8F608379}" destId="{31123D9C-098B-4742-AB71-B46B98E347EF}" srcOrd="0" destOrd="0" presId="urn:microsoft.com/office/officeart/2008/layout/VerticalAccentList"/>
    <dgm:cxn modelId="{9F0B62EA-3B68-4A6F-BDB6-DDA8F6E7B249}" type="presParOf" srcId="{EDF72221-3859-4A9D-BC24-3D4C8F608379}" destId="{A3D6CB66-580C-4F35-82AF-2E7261382049}" srcOrd="1" destOrd="0" presId="urn:microsoft.com/office/officeart/2008/layout/VerticalAccentList"/>
    <dgm:cxn modelId="{90757DF0-7C0F-4114-AC86-E561344295B6}" type="presParOf" srcId="{EDF72221-3859-4A9D-BC24-3D4C8F608379}" destId="{7AEC8132-5BB4-4DBD-823D-1C1FFA88C879}" srcOrd="2" destOrd="0" presId="urn:microsoft.com/office/officeart/2008/layout/VerticalAccentList"/>
    <dgm:cxn modelId="{0ED4EB62-C2B2-4021-B812-9F2FA7C5228C}" type="presParOf" srcId="{EDF72221-3859-4A9D-BC24-3D4C8F608379}" destId="{EFC2A4C0-E38E-4B32-82CF-07E2C1DBD6CB}" srcOrd="3" destOrd="0" presId="urn:microsoft.com/office/officeart/2008/layout/VerticalAccentList"/>
    <dgm:cxn modelId="{1D629807-2E1B-4335-8CB1-3BC8FEC0E5A2}" type="presParOf" srcId="{EDF72221-3859-4A9D-BC24-3D4C8F608379}" destId="{6472BFBB-D307-4D7C-BBB3-C81DABCE0A01}" srcOrd="4" destOrd="0" presId="urn:microsoft.com/office/officeart/2008/layout/VerticalAccentList"/>
    <dgm:cxn modelId="{8C7CA245-401B-4DDB-8C9A-8B6F807254E9}" type="presParOf" srcId="{EDF72221-3859-4A9D-BC24-3D4C8F608379}" destId="{FF8F056E-843F-4E60-9003-AC29991C888A}" srcOrd="5" destOrd="0" presId="urn:microsoft.com/office/officeart/2008/layout/VerticalAccentList"/>
    <dgm:cxn modelId="{C94907AD-2075-40E6-9E48-DCBB2225F437}" type="presParOf" srcId="{EDF72221-3859-4A9D-BC24-3D4C8F608379}" destId="{82B7D791-2E99-4725-BA7C-01991A54C92E}" srcOrd="6" destOrd="0" presId="urn:microsoft.com/office/officeart/2008/layout/VerticalAccentList"/>
    <dgm:cxn modelId="{1340C142-BEAD-4C80-B2F4-CA809DA1A5C6}" type="presParOf" srcId="{B066659D-8FBA-4074-B7C4-921B79D82BCF}" destId="{22BB7CBC-DAF2-442F-AE1C-D54B2A2708F1}" srcOrd="8" destOrd="0" presId="urn:microsoft.com/office/officeart/2008/layout/VerticalAccentList"/>
    <dgm:cxn modelId="{03C9669C-A5D1-465D-8834-B57887F85D08}" type="presParOf" srcId="{B066659D-8FBA-4074-B7C4-921B79D82BCF}" destId="{71C0D45F-FA94-418F-943F-175F326B0874}" srcOrd="9" destOrd="0" presId="urn:microsoft.com/office/officeart/2008/layout/VerticalAccentList"/>
    <dgm:cxn modelId="{8CDC0927-B0DE-4647-9EB9-5EDB0735B75A}" type="presParOf" srcId="{71C0D45F-FA94-418F-943F-175F326B0874}" destId="{50E51BE1-DBA6-43B6-997B-92ECD883DEE7}" srcOrd="0" destOrd="0" presId="urn:microsoft.com/office/officeart/2008/layout/VerticalAccentList"/>
    <dgm:cxn modelId="{F385635B-8D29-467C-A6B5-99BAA87E50D0}" type="presParOf" srcId="{B066659D-8FBA-4074-B7C4-921B79D82BCF}" destId="{806ABAEC-BFB6-4571-9CDE-F421DC2B39A3}" srcOrd="10" destOrd="0" presId="urn:microsoft.com/office/officeart/2008/layout/VerticalAccentList"/>
    <dgm:cxn modelId="{DF244C6E-1437-4C3A-9489-6838D2BAF0A2}" type="presParOf" srcId="{806ABAEC-BFB6-4571-9CDE-F421DC2B39A3}" destId="{59CE22BD-87CB-47D8-B724-5AE5B6E3B445}" srcOrd="0" destOrd="0" presId="urn:microsoft.com/office/officeart/2008/layout/VerticalAccentList"/>
    <dgm:cxn modelId="{3705F14C-ABD6-46D1-9A0F-5D51657266DE}" type="presParOf" srcId="{806ABAEC-BFB6-4571-9CDE-F421DC2B39A3}" destId="{879DC7DA-A86D-44EB-B855-26165F73EAE6}" srcOrd="1" destOrd="0" presId="urn:microsoft.com/office/officeart/2008/layout/VerticalAccentList"/>
    <dgm:cxn modelId="{79803D58-6717-4E9E-B5F8-A874EF474D17}" type="presParOf" srcId="{806ABAEC-BFB6-4571-9CDE-F421DC2B39A3}" destId="{B80D2713-AA9E-4F4E-BAD6-DEB4F2A179F9}" srcOrd="2" destOrd="0" presId="urn:microsoft.com/office/officeart/2008/layout/VerticalAccentList"/>
    <dgm:cxn modelId="{3F8E4219-C002-49EE-B6EE-2F44A1D82170}" type="presParOf" srcId="{806ABAEC-BFB6-4571-9CDE-F421DC2B39A3}" destId="{7EE4ADF2-1AAC-4C87-811C-7FD0066214C0}" srcOrd="3" destOrd="0" presId="urn:microsoft.com/office/officeart/2008/layout/VerticalAccentList"/>
    <dgm:cxn modelId="{57A4A98B-11AD-4E7F-B52F-8109C4A8FF24}" type="presParOf" srcId="{806ABAEC-BFB6-4571-9CDE-F421DC2B39A3}" destId="{E9CABDF5-793F-4140-A9DC-6C7F4B60B184}" srcOrd="4" destOrd="0" presId="urn:microsoft.com/office/officeart/2008/layout/VerticalAccentList"/>
    <dgm:cxn modelId="{BAE7A198-2067-482A-8F5A-8DDE8C1DEE9B}" type="presParOf" srcId="{806ABAEC-BFB6-4571-9CDE-F421DC2B39A3}" destId="{E6B6CE2E-6056-4541-A2AD-A32297A43072}" srcOrd="5" destOrd="0" presId="urn:microsoft.com/office/officeart/2008/layout/VerticalAccentList"/>
    <dgm:cxn modelId="{61DABF61-06EE-4D6B-A24F-DC9904799812}" type="presParOf" srcId="{806ABAEC-BFB6-4571-9CDE-F421DC2B39A3}" destId="{3CDDCA75-892E-4061-BB53-4BB0A8BF9E1D}" srcOrd="6" destOrd="0" presId="urn:microsoft.com/office/officeart/2008/layout/VerticalAccentList"/>
    <dgm:cxn modelId="{C1451CA7-B240-4685-979F-272A4F973990}" type="presParOf" srcId="{B066659D-8FBA-4074-B7C4-921B79D82BCF}" destId="{8C78A990-0889-4AF1-8FF6-B30623F7F763}" srcOrd="11" destOrd="0" presId="urn:microsoft.com/office/officeart/2008/layout/VerticalAccentList"/>
    <dgm:cxn modelId="{0B56B22F-48E8-40E7-8BBB-02292EECD57C}" type="presParOf" srcId="{B066659D-8FBA-4074-B7C4-921B79D82BCF}" destId="{0FE8DFBE-1B71-4797-8079-D558EE28125F}" srcOrd="12" destOrd="0" presId="urn:microsoft.com/office/officeart/2008/layout/VerticalAccentList"/>
    <dgm:cxn modelId="{2C81810B-A18A-4299-82ED-147E88C51610}" type="presParOf" srcId="{0FE8DFBE-1B71-4797-8079-D558EE28125F}" destId="{8AF312A2-DD42-437C-9F86-7B057816BE2E}" srcOrd="0" destOrd="0" presId="urn:microsoft.com/office/officeart/2008/layout/VerticalAccentList"/>
    <dgm:cxn modelId="{3E967068-77C0-4188-8514-276FE2BDC095}" type="presParOf" srcId="{B066659D-8FBA-4074-B7C4-921B79D82BCF}" destId="{1D5266BE-3BF9-4C22-BD57-E280CA2B2032}" srcOrd="13" destOrd="0" presId="urn:microsoft.com/office/officeart/2008/layout/VerticalAccentList"/>
    <dgm:cxn modelId="{FCABEFA5-B5C4-4B12-8785-EB2A9A0250BC}" type="presParOf" srcId="{1D5266BE-3BF9-4C22-BD57-E280CA2B2032}" destId="{0B1078C5-C9CB-4B2E-A49B-3E6899126BC2}" srcOrd="0" destOrd="0" presId="urn:microsoft.com/office/officeart/2008/layout/VerticalAccentList"/>
    <dgm:cxn modelId="{AF9FCFC2-0907-4EFA-9C98-FBB553E69F12}" type="presParOf" srcId="{1D5266BE-3BF9-4C22-BD57-E280CA2B2032}" destId="{79915CBD-FD8C-47F7-93F8-6420107CF05C}" srcOrd="1" destOrd="0" presId="urn:microsoft.com/office/officeart/2008/layout/VerticalAccentList"/>
    <dgm:cxn modelId="{D86F5320-C46A-4D36-9631-126E6512F3B2}" type="presParOf" srcId="{1D5266BE-3BF9-4C22-BD57-E280CA2B2032}" destId="{30D95862-6A64-4887-B8EC-0696C7AEBABF}" srcOrd="2" destOrd="0" presId="urn:microsoft.com/office/officeart/2008/layout/VerticalAccentList"/>
    <dgm:cxn modelId="{04FBE996-AA65-43A6-854A-9E84BEE445FA}" type="presParOf" srcId="{1D5266BE-3BF9-4C22-BD57-E280CA2B2032}" destId="{AB44AA41-8367-473F-85B1-1F5E59A660F0}" srcOrd="3" destOrd="0" presId="urn:microsoft.com/office/officeart/2008/layout/VerticalAccentList"/>
    <dgm:cxn modelId="{30CCED9E-AFA8-4C3D-9E58-8461D3D671DE}" type="presParOf" srcId="{1D5266BE-3BF9-4C22-BD57-E280CA2B2032}" destId="{1A81254F-08BE-492B-AA3A-0E11EA972976}" srcOrd="4" destOrd="0" presId="urn:microsoft.com/office/officeart/2008/layout/VerticalAccentList"/>
    <dgm:cxn modelId="{9DED4745-305A-42C2-AEB7-7347C9DD07D2}" type="presParOf" srcId="{1D5266BE-3BF9-4C22-BD57-E280CA2B2032}" destId="{216B563B-3AD1-4F61-BDA1-ED583C39E577}" srcOrd="5" destOrd="0" presId="urn:microsoft.com/office/officeart/2008/layout/VerticalAccentList"/>
    <dgm:cxn modelId="{C4BCECC0-22BC-44ED-8175-2B491127C96B}" type="presParOf" srcId="{1D5266BE-3BF9-4C22-BD57-E280CA2B2032}" destId="{C2912940-6E42-4045-A267-63DAA608250C}" srcOrd="6" destOrd="0" presId="urn:microsoft.com/office/officeart/2008/layout/VerticalAccentList"/>
    <dgm:cxn modelId="{5E62AD86-85DF-4E39-946B-3A3F3A6CB3DD}" type="presParOf" srcId="{B066659D-8FBA-4074-B7C4-921B79D82BCF}" destId="{BDF3C72A-F911-497D-AC76-BDCAD510FFC8}" srcOrd="14" destOrd="0" presId="urn:microsoft.com/office/officeart/2008/layout/VerticalAccentList"/>
    <dgm:cxn modelId="{BFC443C1-4CF2-46B1-9885-8670F6032D43}" type="presParOf" srcId="{B066659D-8FBA-4074-B7C4-921B79D82BCF}" destId="{FBDA9CD6-3EC4-402B-94CA-E021A6306BF5}" srcOrd="15" destOrd="0" presId="urn:microsoft.com/office/officeart/2008/layout/VerticalAccentList"/>
    <dgm:cxn modelId="{F040B37D-EF37-4355-BB05-1B3DF35988E0}" type="presParOf" srcId="{FBDA9CD6-3EC4-402B-94CA-E021A6306BF5}" destId="{A49E2467-AAE3-42BA-A9FB-57709A583F1D}" srcOrd="0" destOrd="0" presId="urn:microsoft.com/office/officeart/2008/layout/VerticalAccentList"/>
    <dgm:cxn modelId="{5A4FD05D-2F65-4BBE-8E9E-EB3E549E1CCD}" type="presParOf" srcId="{B066659D-8FBA-4074-B7C4-921B79D82BCF}" destId="{8CE8F175-8997-48B1-A647-B048D5171811}" srcOrd="16" destOrd="0" presId="urn:microsoft.com/office/officeart/2008/layout/VerticalAccentList"/>
    <dgm:cxn modelId="{65EF8FB9-E689-4302-B6E0-CCA544AF1D4A}" type="presParOf" srcId="{8CE8F175-8997-48B1-A647-B048D5171811}" destId="{7D0C801D-5001-45BE-81DA-563790DB58A3}" srcOrd="0" destOrd="0" presId="urn:microsoft.com/office/officeart/2008/layout/VerticalAccentList"/>
    <dgm:cxn modelId="{B378625E-5300-43D7-9A55-C4AA134BFF0B}" type="presParOf" srcId="{8CE8F175-8997-48B1-A647-B048D5171811}" destId="{A7964307-D6B0-44A1-ABD5-00AEB3B6488B}" srcOrd="1" destOrd="0" presId="urn:microsoft.com/office/officeart/2008/layout/VerticalAccentList"/>
    <dgm:cxn modelId="{474F33AE-83B1-467D-A777-B2EC42ED2D60}" type="presParOf" srcId="{8CE8F175-8997-48B1-A647-B048D5171811}" destId="{DD110C6F-A9AC-46F8-9FD0-306B00ECCCDD}" srcOrd="2" destOrd="0" presId="urn:microsoft.com/office/officeart/2008/layout/VerticalAccentList"/>
    <dgm:cxn modelId="{452279F9-CAE2-4451-A44E-975438A78780}" type="presParOf" srcId="{8CE8F175-8997-48B1-A647-B048D5171811}" destId="{1EB3ABB0-D0FA-4D28-A550-5337852DD61F}" srcOrd="3" destOrd="0" presId="urn:microsoft.com/office/officeart/2008/layout/VerticalAccentList"/>
    <dgm:cxn modelId="{8E19D538-0D71-404D-9DD6-CE1BA969DD62}" type="presParOf" srcId="{8CE8F175-8997-48B1-A647-B048D5171811}" destId="{BADC4C6A-12FD-408C-94C9-EF9773444DBA}" srcOrd="4" destOrd="0" presId="urn:microsoft.com/office/officeart/2008/layout/VerticalAccentList"/>
    <dgm:cxn modelId="{3A29C1C5-D2A3-4B50-9B00-0CB6D2345868}" type="presParOf" srcId="{8CE8F175-8997-48B1-A647-B048D5171811}" destId="{25553A30-9136-4DD2-A344-1B7C80C4AD99}" srcOrd="5" destOrd="0" presId="urn:microsoft.com/office/officeart/2008/layout/VerticalAccentList"/>
    <dgm:cxn modelId="{FC2F87E8-E372-4D19-930E-9655430800D8}" type="presParOf" srcId="{8CE8F175-8997-48B1-A647-B048D5171811}" destId="{0B86E207-67AA-4159-B8BB-68296F6BAA29}" srcOrd="6" destOrd="0" presId="urn:microsoft.com/office/officeart/2008/layout/VerticalAccentList"/>
    <dgm:cxn modelId="{626B070E-C388-4BB2-87EC-BDA63580E119}" type="presParOf" srcId="{B066659D-8FBA-4074-B7C4-921B79D82BCF}" destId="{6EACD001-ACE0-4519-A741-BF41BF56D051}" srcOrd="17" destOrd="0" presId="urn:microsoft.com/office/officeart/2008/layout/VerticalAccentList"/>
    <dgm:cxn modelId="{D46C168D-B9C5-47C9-881D-0FEAB4F0AB5D}" type="presParOf" srcId="{B066659D-8FBA-4074-B7C4-921B79D82BCF}" destId="{A691918F-83BC-408E-80DA-4BC02445C6A8}" srcOrd="18" destOrd="0" presId="urn:microsoft.com/office/officeart/2008/layout/VerticalAccentList"/>
    <dgm:cxn modelId="{F0253575-E488-4382-A11E-339C7F6E9AD4}" type="presParOf" srcId="{A691918F-83BC-408E-80DA-4BC02445C6A8}" destId="{E163203D-B54D-450F-8664-72F5B384B6AD}" srcOrd="0" destOrd="0" presId="urn:microsoft.com/office/officeart/2008/layout/VerticalAccentList"/>
    <dgm:cxn modelId="{6E2DDB2E-BD45-44EA-8E31-55B266D1457C}" type="presParOf" srcId="{B066659D-8FBA-4074-B7C4-921B79D82BCF}" destId="{BCBFB8CC-B9EC-418B-848A-D8FE21B4BF6B}" srcOrd="19" destOrd="0" presId="urn:microsoft.com/office/officeart/2008/layout/VerticalAccentList"/>
    <dgm:cxn modelId="{7E8E1BCA-C741-4AAC-89F3-264DBE913E6B}" type="presParOf" srcId="{BCBFB8CC-B9EC-418B-848A-D8FE21B4BF6B}" destId="{6FC82AB7-3940-4850-9D22-A3C1FE9859CA}" srcOrd="0" destOrd="0" presId="urn:microsoft.com/office/officeart/2008/layout/VerticalAccentList"/>
    <dgm:cxn modelId="{3AC958A1-E357-4D04-BD25-0DB8AF437C77}" type="presParOf" srcId="{BCBFB8CC-B9EC-418B-848A-D8FE21B4BF6B}" destId="{79A03823-B3C2-4847-A9C3-0B09BEE0E7F1}" srcOrd="1" destOrd="0" presId="urn:microsoft.com/office/officeart/2008/layout/VerticalAccentList"/>
    <dgm:cxn modelId="{9075FDAF-AF97-4401-8421-1033FD98D260}" type="presParOf" srcId="{BCBFB8CC-B9EC-418B-848A-D8FE21B4BF6B}" destId="{27682830-3D34-4B9F-9737-2AA714ACC2F0}" srcOrd="2" destOrd="0" presId="urn:microsoft.com/office/officeart/2008/layout/VerticalAccentList"/>
    <dgm:cxn modelId="{0F86EF14-56C2-4CA5-8DA0-2B320409F14B}" type="presParOf" srcId="{BCBFB8CC-B9EC-418B-848A-D8FE21B4BF6B}" destId="{A955020A-E8FB-4A10-8E54-510B3FE20190}" srcOrd="3" destOrd="0" presId="urn:microsoft.com/office/officeart/2008/layout/VerticalAccentList"/>
    <dgm:cxn modelId="{1F8901A0-F6B7-4EF6-939C-A778E135EE2D}" type="presParOf" srcId="{BCBFB8CC-B9EC-418B-848A-D8FE21B4BF6B}" destId="{CA325E48-EB07-4BCE-97F1-E2CC040B0B92}" srcOrd="4" destOrd="0" presId="urn:microsoft.com/office/officeart/2008/layout/VerticalAccentList"/>
    <dgm:cxn modelId="{840E68C9-DCFD-46EB-A3A8-29CADD11F0AA}" type="presParOf" srcId="{BCBFB8CC-B9EC-418B-848A-D8FE21B4BF6B}" destId="{CD982434-18C1-438B-B8E1-7F4386E2E336}" srcOrd="5" destOrd="0" presId="urn:microsoft.com/office/officeart/2008/layout/VerticalAccentList"/>
    <dgm:cxn modelId="{BC3F12DA-B7F9-4AC4-B6F3-6CE1E07D1ECB}" type="presParOf" srcId="{BCBFB8CC-B9EC-418B-848A-D8FE21B4BF6B}" destId="{DC9243DD-B275-422A-B235-A3CD1E2538DF}" srcOrd="6" destOrd="0" presId="urn:microsoft.com/office/officeart/2008/layout/VerticalAccentList"/>
    <dgm:cxn modelId="{3C0148D3-77B3-436C-B598-0EB298BEE3B6}" type="presParOf" srcId="{B066659D-8FBA-4074-B7C4-921B79D82BCF}" destId="{F046926E-CB1D-462E-B1EE-F94C10F87CA7}" srcOrd="20" destOrd="0" presId="urn:microsoft.com/office/officeart/2008/layout/VerticalAccentList"/>
    <dgm:cxn modelId="{42C5131C-5384-4C98-8B3E-8E4C83B9EB0D}" type="presParOf" srcId="{B066659D-8FBA-4074-B7C4-921B79D82BCF}" destId="{81E68894-E1FE-4872-BF4F-18B642BCE567}" srcOrd="21" destOrd="0" presId="urn:microsoft.com/office/officeart/2008/layout/VerticalAccentList"/>
    <dgm:cxn modelId="{65572E7B-82A3-48BF-B1A3-267F4EED0425}" type="presParOf" srcId="{81E68894-E1FE-4872-BF4F-18B642BCE567}" destId="{CF99E7A7-53B7-4056-BE72-67E1FCA31734}" srcOrd="0" destOrd="0" presId="urn:microsoft.com/office/officeart/2008/layout/VerticalAccentList"/>
    <dgm:cxn modelId="{B8F6023B-24A5-4BDA-A562-6B2476FD3AAC}" type="presParOf" srcId="{B066659D-8FBA-4074-B7C4-921B79D82BCF}" destId="{5DF29614-05E1-406A-A7C2-0F06C90F66C1}" srcOrd="22" destOrd="0" presId="urn:microsoft.com/office/officeart/2008/layout/VerticalAccentList"/>
    <dgm:cxn modelId="{50429080-6E95-4F26-818C-B7028D7EAEDC}" type="presParOf" srcId="{5DF29614-05E1-406A-A7C2-0F06C90F66C1}" destId="{F42B09C0-80B7-4D36-BF60-7DC162DBF508}" srcOrd="0" destOrd="0" presId="urn:microsoft.com/office/officeart/2008/layout/VerticalAccentList"/>
    <dgm:cxn modelId="{4E6EF9A2-5D4A-4EF2-B517-BD1F3BFA63C5}" type="presParOf" srcId="{5DF29614-05E1-406A-A7C2-0F06C90F66C1}" destId="{76C734A2-11D7-4959-B387-885FC1B2A754}" srcOrd="1" destOrd="0" presId="urn:microsoft.com/office/officeart/2008/layout/VerticalAccentList"/>
    <dgm:cxn modelId="{24A55988-9C76-4706-8C31-CC9F50A37CA3}" type="presParOf" srcId="{5DF29614-05E1-406A-A7C2-0F06C90F66C1}" destId="{3139EB7F-18A2-42A0-AF50-CB55763B5FE5}" srcOrd="2" destOrd="0" presId="urn:microsoft.com/office/officeart/2008/layout/VerticalAccentList"/>
    <dgm:cxn modelId="{FCD06ED9-F212-4771-85F0-777C9D83FA3A}" type="presParOf" srcId="{5DF29614-05E1-406A-A7C2-0F06C90F66C1}" destId="{EFCCEB33-5C97-4EEE-8392-7A7914FD9FCA}" srcOrd="3" destOrd="0" presId="urn:microsoft.com/office/officeart/2008/layout/VerticalAccentList"/>
    <dgm:cxn modelId="{32C578C9-E44C-40CF-B1BD-5A453B8A59C8}" type="presParOf" srcId="{5DF29614-05E1-406A-A7C2-0F06C90F66C1}" destId="{4F90BAA0-2D31-405A-84A9-F5EB92E62CC0}" srcOrd="4" destOrd="0" presId="urn:microsoft.com/office/officeart/2008/layout/VerticalAccentList"/>
    <dgm:cxn modelId="{A9DEF567-0374-4A79-B823-C722FCF5B502}" type="presParOf" srcId="{5DF29614-05E1-406A-A7C2-0F06C90F66C1}" destId="{396214E6-4483-489C-A815-7DD71B7C8CA3}" srcOrd="5" destOrd="0" presId="urn:microsoft.com/office/officeart/2008/layout/VerticalAccentList"/>
    <dgm:cxn modelId="{A5B23922-B9B0-48C1-BDC3-A69B4226B23C}" type="presParOf" srcId="{5DF29614-05E1-406A-A7C2-0F06C90F66C1}" destId="{6B794B0B-B785-471C-B4AA-5FFE1412A393}" srcOrd="6" destOrd="0" presId="urn:microsoft.com/office/officeart/2008/layout/VerticalAccentList"/>
    <dgm:cxn modelId="{6E6C2B85-DDF6-4611-AC95-B1E8B7FEF4CB}" type="presParOf" srcId="{B066659D-8FBA-4074-B7C4-921B79D82BCF}" destId="{132CD7E3-8521-4DBB-9F24-E745334D47DC}" srcOrd="23" destOrd="0" presId="urn:microsoft.com/office/officeart/2008/layout/VerticalAccentList"/>
    <dgm:cxn modelId="{A95D9345-DAC2-4BAB-88F4-E7281D16DCB8}" type="presParOf" srcId="{B066659D-8FBA-4074-B7C4-921B79D82BCF}" destId="{5FF35C28-76B6-4EC1-AE56-673105F827EF}" srcOrd="24" destOrd="0" presId="urn:microsoft.com/office/officeart/2008/layout/VerticalAccentList"/>
    <dgm:cxn modelId="{062BD36D-9C93-4205-AECA-22A85111137D}" type="presParOf" srcId="{5FF35C28-76B6-4EC1-AE56-673105F827EF}" destId="{99A975CC-4982-4B38-99D1-99C00685360C}" srcOrd="0" destOrd="0" presId="urn:microsoft.com/office/officeart/2008/layout/VerticalAccentList"/>
    <dgm:cxn modelId="{B9933436-FF94-4A36-AF52-26D6E1A16447}" type="presParOf" srcId="{B066659D-8FBA-4074-B7C4-921B79D82BCF}" destId="{595528D7-9C55-4733-BB5B-9DB6972B29A8}" srcOrd="25" destOrd="0" presId="urn:microsoft.com/office/officeart/2008/layout/VerticalAccentList"/>
    <dgm:cxn modelId="{B022D38E-0E6D-4522-A743-4E20675A39A0}" type="presParOf" srcId="{595528D7-9C55-4733-BB5B-9DB6972B29A8}" destId="{ACAF594C-F05F-40EE-9610-9E7B957ACC84}" srcOrd="0" destOrd="0" presId="urn:microsoft.com/office/officeart/2008/layout/VerticalAccentList"/>
    <dgm:cxn modelId="{159F8660-2F6E-4673-863F-AA0BFCE8B929}" type="presParOf" srcId="{595528D7-9C55-4733-BB5B-9DB6972B29A8}" destId="{DF5B8B97-9A0D-4AE3-BD82-B4BA604595C9}" srcOrd="1" destOrd="0" presId="urn:microsoft.com/office/officeart/2008/layout/VerticalAccentList"/>
    <dgm:cxn modelId="{7C4A35C1-D93A-462D-ADBA-37322E24F388}" type="presParOf" srcId="{595528D7-9C55-4733-BB5B-9DB6972B29A8}" destId="{91C16391-74E8-4616-BC12-F5A012F5D006}" srcOrd="2" destOrd="0" presId="urn:microsoft.com/office/officeart/2008/layout/VerticalAccentList"/>
    <dgm:cxn modelId="{435AE9B1-4C45-42DC-9323-07E0DCD4BD42}" type="presParOf" srcId="{595528D7-9C55-4733-BB5B-9DB6972B29A8}" destId="{96B710E8-FA82-4DC6-98AB-92C5F7464EB8}" srcOrd="3" destOrd="0" presId="urn:microsoft.com/office/officeart/2008/layout/VerticalAccentList"/>
    <dgm:cxn modelId="{82A8EF76-598E-4C4A-A21C-250E7061FD25}" type="presParOf" srcId="{595528D7-9C55-4733-BB5B-9DB6972B29A8}" destId="{361551E5-F748-4357-8755-55D3B8F754E1}" srcOrd="4" destOrd="0" presId="urn:microsoft.com/office/officeart/2008/layout/VerticalAccentList"/>
    <dgm:cxn modelId="{F9625F0C-94A4-4E4F-9C1E-C10AE5EEE3ED}" type="presParOf" srcId="{595528D7-9C55-4733-BB5B-9DB6972B29A8}" destId="{1FA5B96C-8E62-4416-8E72-761BC56C23B2}" srcOrd="5" destOrd="0" presId="urn:microsoft.com/office/officeart/2008/layout/VerticalAccentList"/>
    <dgm:cxn modelId="{28BA6ED7-77D0-4506-91F8-849223FA9838}" type="presParOf" srcId="{595528D7-9C55-4733-BB5B-9DB6972B29A8}" destId="{BA7379FD-F7C5-4BE7-A8C2-80D69EE1E867}" srcOrd="6" destOrd="0" presId="urn:microsoft.com/office/officeart/2008/layout/VerticalAccentList"/>
    <dgm:cxn modelId="{281EBB96-C913-4B04-ABFB-1FA291AC8627}" type="presParOf" srcId="{B066659D-8FBA-4074-B7C4-921B79D82BCF}" destId="{8F832332-4270-4DFA-AC83-8210A99B369A}" srcOrd="26" destOrd="0" presId="urn:microsoft.com/office/officeart/2008/layout/VerticalAccentList"/>
    <dgm:cxn modelId="{7EE79A95-BF5A-4541-8CC0-2D6ED06AADB5}" type="presParOf" srcId="{B066659D-8FBA-4074-B7C4-921B79D82BCF}" destId="{C3A9D583-1F69-4026-B688-45C7E1EC05E3}" srcOrd="27" destOrd="0" presId="urn:microsoft.com/office/officeart/2008/layout/VerticalAccentList"/>
    <dgm:cxn modelId="{AC2912B3-1C84-45F0-BE6C-2E949BC9F028}" type="presParOf" srcId="{C3A9D583-1F69-4026-B688-45C7E1EC05E3}" destId="{F2514950-C0BC-428A-B173-085EE46EE4B8}" srcOrd="0" destOrd="0" presId="urn:microsoft.com/office/officeart/2008/layout/VerticalAccentList"/>
    <dgm:cxn modelId="{BC82D9F2-DD26-49FA-AA12-42BBB0970CD4}" type="presParOf" srcId="{B066659D-8FBA-4074-B7C4-921B79D82BCF}" destId="{E56FA50B-2756-4CBE-A674-28A5D561090B}" srcOrd="28" destOrd="0" presId="urn:microsoft.com/office/officeart/2008/layout/VerticalAccentList"/>
    <dgm:cxn modelId="{DD2D9868-1599-4552-89FB-79BF9CE1C6B1}" type="presParOf" srcId="{E56FA50B-2756-4CBE-A674-28A5D561090B}" destId="{5AA69ACF-2CEB-422B-A099-F3674AC631BC}" srcOrd="0" destOrd="0" presId="urn:microsoft.com/office/officeart/2008/layout/VerticalAccentList"/>
    <dgm:cxn modelId="{DE6EF999-1594-413F-BD47-1680A1939F33}" type="presParOf" srcId="{E56FA50B-2756-4CBE-A674-28A5D561090B}" destId="{61998519-AB67-49F5-B9F5-AF23DBC6C849}" srcOrd="1" destOrd="0" presId="urn:microsoft.com/office/officeart/2008/layout/VerticalAccentList"/>
    <dgm:cxn modelId="{25746384-DF93-4978-9101-4F008429892E}" type="presParOf" srcId="{E56FA50B-2756-4CBE-A674-28A5D561090B}" destId="{91F33C65-23E1-4E29-BB32-BCF281AFEEEA}" srcOrd="2" destOrd="0" presId="urn:microsoft.com/office/officeart/2008/layout/VerticalAccentList"/>
    <dgm:cxn modelId="{39FD05D0-C0AA-4896-92AA-DCA7646A2E75}" type="presParOf" srcId="{E56FA50B-2756-4CBE-A674-28A5D561090B}" destId="{979DD3EA-8C6A-429B-9098-0F9A24A81CA7}" srcOrd="3" destOrd="0" presId="urn:microsoft.com/office/officeart/2008/layout/VerticalAccentList"/>
    <dgm:cxn modelId="{249CFF79-F549-4B2C-9DCA-BAC445E9935A}" type="presParOf" srcId="{E56FA50B-2756-4CBE-A674-28A5D561090B}" destId="{F06138C4-4B72-42AB-A75B-4B01F307DC31}" srcOrd="4" destOrd="0" presId="urn:microsoft.com/office/officeart/2008/layout/VerticalAccentList"/>
    <dgm:cxn modelId="{C92D117C-A215-410A-97BE-BDCFBA929541}" type="presParOf" srcId="{E56FA50B-2756-4CBE-A674-28A5D561090B}" destId="{FDC7F56C-80CF-4B9A-88E0-FAC1F61BD6E7}" srcOrd="5" destOrd="0" presId="urn:microsoft.com/office/officeart/2008/layout/VerticalAccentList"/>
    <dgm:cxn modelId="{B9745D99-CAC4-4F0E-B141-37E7566E99BB}" type="presParOf" srcId="{E56FA50B-2756-4CBE-A674-28A5D561090B}" destId="{2773A394-1CF3-4CCD-91A0-E0058AADC225}"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F4F8C-7E48-43B4-A23A-B6C9FFC85770}">
      <dsp:nvSpPr>
        <dsp:cNvPr id="0" name=""/>
        <dsp:cNvSpPr/>
      </dsp:nvSpPr>
      <dsp:spPr>
        <a:xfrm>
          <a:off x="977502" y="653799"/>
          <a:ext cx="4352903" cy="4352903"/>
        </a:xfrm>
        <a:prstGeom prst="blockArc">
          <a:avLst>
            <a:gd name="adj1" fmla="val 11880000"/>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0B638B-DC7E-41D2-AF94-0C273F644F79}">
      <dsp:nvSpPr>
        <dsp:cNvPr id="0" name=""/>
        <dsp:cNvSpPr/>
      </dsp:nvSpPr>
      <dsp:spPr>
        <a:xfrm>
          <a:off x="977502" y="653799"/>
          <a:ext cx="4352903" cy="4352903"/>
        </a:xfrm>
        <a:prstGeom prst="blockArc">
          <a:avLst>
            <a:gd name="adj1" fmla="val 7560000"/>
            <a:gd name="adj2" fmla="val 1188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30610E-67D7-4F96-9B6E-CA9B64F043E9}">
      <dsp:nvSpPr>
        <dsp:cNvPr id="0" name=""/>
        <dsp:cNvSpPr/>
      </dsp:nvSpPr>
      <dsp:spPr>
        <a:xfrm>
          <a:off x="977502" y="653799"/>
          <a:ext cx="4352903" cy="4352903"/>
        </a:xfrm>
        <a:prstGeom prst="blockArc">
          <a:avLst>
            <a:gd name="adj1" fmla="val 3240000"/>
            <a:gd name="adj2" fmla="val 756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6669AB-0795-4068-B092-A53068AB7837}">
      <dsp:nvSpPr>
        <dsp:cNvPr id="0" name=""/>
        <dsp:cNvSpPr/>
      </dsp:nvSpPr>
      <dsp:spPr>
        <a:xfrm>
          <a:off x="977502" y="653799"/>
          <a:ext cx="4352903" cy="4352903"/>
        </a:xfrm>
        <a:prstGeom prst="blockArc">
          <a:avLst>
            <a:gd name="adj1" fmla="val 20520000"/>
            <a:gd name="adj2" fmla="val 324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DE803B-89F1-460C-B9E9-EBD4FF479CA1}">
      <dsp:nvSpPr>
        <dsp:cNvPr id="0" name=""/>
        <dsp:cNvSpPr/>
      </dsp:nvSpPr>
      <dsp:spPr>
        <a:xfrm>
          <a:off x="977502" y="653799"/>
          <a:ext cx="4352903" cy="4352903"/>
        </a:xfrm>
        <a:prstGeom prst="blockArc">
          <a:avLst>
            <a:gd name="adj1" fmla="val 16200000"/>
            <a:gd name="adj2" fmla="val 2052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36B0CC-2A53-4397-BA96-FDCE804A6491}">
      <dsp:nvSpPr>
        <dsp:cNvPr id="0" name=""/>
        <dsp:cNvSpPr/>
      </dsp:nvSpPr>
      <dsp:spPr>
        <a:xfrm>
          <a:off x="2151403" y="1827700"/>
          <a:ext cx="2005101" cy="20051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Cultural</a:t>
          </a:r>
        </a:p>
        <a:p>
          <a:pPr marL="0" lvl="0" indent="0" algn="ctr" defTabSz="1289050">
            <a:lnSpc>
              <a:spcPct val="90000"/>
            </a:lnSpc>
            <a:spcBef>
              <a:spcPct val="0"/>
            </a:spcBef>
            <a:spcAft>
              <a:spcPct val="35000"/>
            </a:spcAft>
            <a:buNone/>
          </a:pPr>
          <a:r>
            <a:rPr lang="en-US" altLang="zh-CN" sz="2900" kern="1200" dirty="0"/>
            <a:t>different</a:t>
          </a:r>
          <a:endParaRPr lang="zh-CN" altLang="en-US" sz="2900" kern="1200" dirty="0"/>
        </a:p>
      </dsp:txBody>
      <dsp:txXfrm>
        <a:off x="2445043" y="2121340"/>
        <a:ext cx="1417821" cy="1417821"/>
      </dsp:txXfrm>
    </dsp:sp>
    <dsp:sp modelId="{A7545EC7-4136-484A-BEDA-E519DCB315F1}">
      <dsp:nvSpPr>
        <dsp:cNvPr id="0" name=""/>
        <dsp:cNvSpPr/>
      </dsp:nvSpPr>
      <dsp:spPr>
        <a:xfrm>
          <a:off x="2452168" y="2542"/>
          <a:ext cx="1403571" cy="1403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dress</a:t>
          </a:r>
          <a:endParaRPr lang="zh-CN" altLang="en-US" sz="1800" kern="1200" dirty="0"/>
        </a:p>
      </dsp:txBody>
      <dsp:txXfrm>
        <a:off x="2657716" y="208090"/>
        <a:ext cx="992475" cy="992475"/>
      </dsp:txXfrm>
    </dsp:sp>
    <dsp:sp modelId="{4FEC9AB2-4C3F-497F-A892-98E5471055CA}">
      <dsp:nvSpPr>
        <dsp:cNvPr id="0" name=""/>
        <dsp:cNvSpPr/>
      </dsp:nvSpPr>
      <dsp:spPr>
        <a:xfrm>
          <a:off x="4474041" y="1471519"/>
          <a:ext cx="1403571" cy="1403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dinner</a:t>
          </a:r>
          <a:endParaRPr lang="zh-CN" altLang="en-US" sz="1800" kern="1200" dirty="0"/>
        </a:p>
      </dsp:txBody>
      <dsp:txXfrm>
        <a:off x="4679589" y="1677067"/>
        <a:ext cx="992475" cy="992475"/>
      </dsp:txXfrm>
    </dsp:sp>
    <dsp:sp modelId="{093A44B1-BB30-458D-A412-D1B361B7DFAC}">
      <dsp:nvSpPr>
        <dsp:cNvPr id="0" name=""/>
        <dsp:cNvSpPr/>
      </dsp:nvSpPr>
      <dsp:spPr>
        <a:xfrm>
          <a:off x="3701755" y="3848373"/>
          <a:ext cx="1403571" cy="1403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festival</a:t>
          </a:r>
          <a:endParaRPr lang="zh-CN" altLang="en-US" sz="1800" kern="1200" dirty="0"/>
        </a:p>
      </dsp:txBody>
      <dsp:txXfrm>
        <a:off x="3907303" y="4053921"/>
        <a:ext cx="992475" cy="992475"/>
      </dsp:txXfrm>
    </dsp:sp>
    <dsp:sp modelId="{AEBF0AEC-1E0C-476E-B2C1-27F395DF4A03}">
      <dsp:nvSpPr>
        <dsp:cNvPr id="0" name=""/>
        <dsp:cNvSpPr/>
      </dsp:nvSpPr>
      <dsp:spPr>
        <a:xfrm>
          <a:off x="1202582" y="3848373"/>
          <a:ext cx="1403571" cy="1403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travelling</a:t>
          </a:r>
          <a:endParaRPr lang="zh-CN" altLang="en-US" sz="1800" kern="1200" dirty="0"/>
        </a:p>
      </dsp:txBody>
      <dsp:txXfrm>
        <a:off x="1408130" y="4053921"/>
        <a:ext cx="992475" cy="992475"/>
      </dsp:txXfrm>
    </dsp:sp>
    <dsp:sp modelId="{B160C6A2-5025-49C7-8944-D55C2D5CE3D8}">
      <dsp:nvSpPr>
        <dsp:cNvPr id="0" name=""/>
        <dsp:cNvSpPr/>
      </dsp:nvSpPr>
      <dsp:spPr>
        <a:xfrm>
          <a:off x="430295" y="1471519"/>
          <a:ext cx="1403571" cy="1403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wedding</a:t>
          </a:r>
          <a:endParaRPr lang="zh-CN" altLang="en-US" sz="1800" kern="1200" dirty="0"/>
        </a:p>
      </dsp:txBody>
      <dsp:txXfrm>
        <a:off x="635843" y="1677067"/>
        <a:ext cx="992475" cy="9924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400" b="1" kern="1200" dirty="0">
              <a:effectLst>
                <a:outerShdw blurRad="38100" dist="38100" dir="2700000" algn="tl">
                  <a:srgbClr val="000000">
                    <a:alpha val="43137"/>
                  </a:srgbClr>
                </a:outerShdw>
              </a:effectLst>
            </a:rPr>
            <a:t>MENG</a:t>
          </a:r>
          <a:endParaRPr lang="zh-CN" altLang="en-US" sz="1050" b="1"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kern="1200" dirty="0">
              <a:effectLst>
                <a:outerShdw blurRad="38100" dist="38100" dir="2700000" algn="tl">
                  <a:srgbClr val="000000">
                    <a:alpha val="43137"/>
                  </a:srgbClr>
                </a:outerShdw>
              </a:effectLst>
            </a:rPr>
            <a:t>CHEN</a:t>
          </a:r>
          <a:endParaRPr lang="zh-CN" altLang="en-US" sz="105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400" b="1" kern="1200" dirty="0">
              <a:effectLst>
                <a:outerShdw blurRad="38100" dist="38100" dir="2700000" algn="tl">
                  <a:srgbClr val="000000">
                    <a:alpha val="43137"/>
                  </a:srgbClr>
                </a:outerShdw>
              </a:effectLst>
            </a:rPr>
            <a:t>CHEN</a:t>
          </a:r>
          <a:endParaRPr lang="zh-CN" altLang="en-US" sz="1050" b="1"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400" b="1" kern="1200" dirty="0">
              <a:effectLst>
                <a:outerShdw blurRad="38100" dist="38100" dir="2700000" algn="tl">
                  <a:srgbClr val="000000">
                    <a:alpha val="43137"/>
                  </a:srgbClr>
                </a:outerShdw>
              </a:effectLst>
            </a:rPr>
            <a:t>CHEN</a:t>
          </a:r>
          <a:endParaRPr lang="zh-CN" altLang="en-US" sz="1050" b="1"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400" b="1" kern="1200" dirty="0">
              <a:effectLst>
                <a:outerShdw blurRad="38100" dist="38100" dir="2700000" algn="tl">
                  <a:srgbClr val="000000">
                    <a:alpha val="43137"/>
                  </a:srgbClr>
                </a:outerShdw>
              </a:effectLst>
            </a:rPr>
            <a:t>CHEN</a:t>
          </a:r>
          <a:endParaRPr lang="zh-CN" altLang="en-US" sz="1050" b="1"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400" b="1" kern="1200" dirty="0">
              <a:effectLst>
                <a:outerShdw blurRad="38100" dist="38100" dir="2700000" algn="tl">
                  <a:srgbClr val="000000">
                    <a:alpha val="43137"/>
                  </a:srgbClr>
                </a:outerShdw>
              </a:effectLst>
            </a:rPr>
            <a:t>CHEN</a:t>
          </a:r>
          <a:endParaRPr lang="zh-CN" altLang="en-US" sz="1050" b="1"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400" b="1" kern="1200" dirty="0">
              <a:effectLst>
                <a:outerShdw blurRad="38100" dist="38100" dir="2700000" algn="tl">
                  <a:srgbClr val="000000">
                    <a:alpha val="43137"/>
                  </a:srgbClr>
                </a:outerShdw>
              </a:effectLst>
            </a:rPr>
            <a:t>CHEN</a:t>
          </a:r>
          <a:endParaRPr lang="zh-CN" altLang="en-US" sz="1050" b="1"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400" b="1" kern="1200" dirty="0">
              <a:effectLst>
                <a:outerShdw blurRad="38100" dist="38100" dir="2700000" algn="tl">
                  <a:srgbClr val="000000">
                    <a:alpha val="43137"/>
                  </a:srgbClr>
                </a:outerShdw>
              </a:effectLst>
            </a:rPr>
            <a:t>CHEN</a:t>
          </a:r>
          <a:endParaRPr lang="zh-CN" altLang="en-US" sz="1050" b="1"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F4F8C-7E48-43B4-A23A-B6C9FFC85770}">
      <dsp:nvSpPr>
        <dsp:cNvPr id="0" name=""/>
        <dsp:cNvSpPr/>
      </dsp:nvSpPr>
      <dsp:spPr>
        <a:xfrm>
          <a:off x="1117632" y="608604"/>
          <a:ext cx="4072644" cy="4072644"/>
        </a:xfrm>
        <a:prstGeom prst="blockArc">
          <a:avLst>
            <a:gd name="adj1" fmla="val 540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30610E-67D7-4F96-9B6E-CA9B64F043E9}">
      <dsp:nvSpPr>
        <dsp:cNvPr id="0" name=""/>
        <dsp:cNvSpPr/>
      </dsp:nvSpPr>
      <dsp:spPr>
        <a:xfrm>
          <a:off x="1117632" y="608604"/>
          <a:ext cx="4072644" cy="4072644"/>
        </a:xfrm>
        <a:prstGeom prst="blockArc">
          <a:avLst>
            <a:gd name="adj1" fmla="val 16200000"/>
            <a:gd name="adj2" fmla="val 54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36B0CC-2A53-4397-BA96-FDCE804A6491}">
      <dsp:nvSpPr>
        <dsp:cNvPr id="0" name=""/>
        <dsp:cNvSpPr/>
      </dsp:nvSpPr>
      <dsp:spPr>
        <a:xfrm>
          <a:off x="2217624" y="1708596"/>
          <a:ext cx="1872660" cy="18726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Foreign F</a:t>
          </a:r>
          <a:r>
            <a:rPr lang="en-US" altLang="en-US" sz="2700" kern="1200" dirty="0"/>
            <a:t>estivals</a:t>
          </a:r>
          <a:endParaRPr lang="zh-CN" altLang="en-US" sz="2700" kern="1200" dirty="0"/>
        </a:p>
      </dsp:txBody>
      <dsp:txXfrm>
        <a:off x="2491869" y="1982841"/>
        <a:ext cx="1324170" cy="1324170"/>
      </dsp:txXfrm>
    </dsp:sp>
    <dsp:sp modelId="{093A44B1-BB30-458D-A412-D1B361B7DFAC}">
      <dsp:nvSpPr>
        <dsp:cNvPr id="0" name=""/>
        <dsp:cNvSpPr/>
      </dsp:nvSpPr>
      <dsp:spPr>
        <a:xfrm>
          <a:off x="2498523" y="364"/>
          <a:ext cx="1310862" cy="13108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Maple Syrup Day</a:t>
          </a:r>
          <a:endParaRPr lang="zh-CN" altLang="en-US" sz="1800" kern="1200" dirty="0"/>
        </a:p>
      </dsp:txBody>
      <dsp:txXfrm>
        <a:off x="2690494" y="192335"/>
        <a:ext cx="926920" cy="926920"/>
      </dsp:txXfrm>
    </dsp:sp>
    <dsp:sp modelId="{B160C6A2-5025-49C7-8944-D55C2D5CE3D8}">
      <dsp:nvSpPr>
        <dsp:cNvPr id="0" name=""/>
        <dsp:cNvSpPr/>
      </dsp:nvSpPr>
      <dsp:spPr>
        <a:xfrm>
          <a:off x="2498523" y="3978626"/>
          <a:ext cx="1310862" cy="13108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Easter Day</a:t>
          </a:r>
          <a:endParaRPr lang="zh-CN" altLang="en-US" sz="1800" kern="1200" dirty="0"/>
        </a:p>
      </dsp:txBody>
      <dsp:txXfrm>
        <a:off x="2690494" y="4170597"/>
        <a:ext cx="926920" cy="9269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400" b="1" kern="1200" dirty="0">
              <a:effectLst>
                <a:outerShdw blurRad="38100" dist="38100" dir="2700000" algn="tl" rotWithShape="0">
                  <a:srgbClr val="000000">
                    <a:alpha val="43000"/>
                  </a:srgbClr>
                </a:outerShdw>
              </a:effectLst>
            </a:rPr>
            <a:t>LIU</a:t>
          </a:r>
          <a:endParaRPr lang="zh-CN" altLang="en-US" sz="1050" b="1"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105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1053"/>
        <a:ext cx="1717163" cy="156105"/>
      </dsp:txXfrm>
    </dsp:sp>
    <dsp:sp modelId="{BA98E32F-C76F-474A-A84A-A042A350D684}">
      <dsp:nvSpPr>
        <dsp:cNvPr id="0" name=""/>
        <dsp:cNvSpPr/>
      </dsp:nvSpPr>
      <dsp:spPr>
        <a:xfrm>
          <a:off x="96330" y="140715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0715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0715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0715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0715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0715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0715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378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3783"/>
        <a:ext cx="1717163" cy="156105"/>
      </dsp:txXfrm>
    </dsp:sp>
    <dsp:sp modelId="{F7367DD2-55EC-4605-AF5B-87517DA9EA37}">
      <dsp:nvSpPr>
        <dsp:cNvPr id="0" name=""/>
        <dsp:cNvSpPr/>
      </dsp:nvSpPr>
      <dsp:spPr>
        <a:xfrm>
          <a:off x="96330" y="170988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0988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0988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0988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0988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0988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0988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56512"/>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56512"/>
        <a:ext cx="1717163" cy="156105"/>
      </dsp:txXfrm>
    </dsp:sp>
    <dsp:sp modelId="{31123D9C-098B-4742-AB71-B46B98E347EF}">
      <dsp:nvSpPr>
        <dsp:cNvPr id="0" name=""/>
        <dsp:cNvSpPr/>
      </dsp:nvSpPr>
      <dsp:spPr>
        <a:xfrm>
          <a:off x="96330" y="201261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261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261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261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261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261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261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59241"/>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59241"/>
        <a:ext cx="1717163" cy="156105"/>
      </dsp:txXfrm>
    </dsp:sp>
    <dsp:sp modelId="{59CE22BD-87CB-47D8-B724-5AE5B6E3B445}">
      <dsp:nvSpPr>
        <dsp:cNvPr id="0" name=""/>
        <dsp:cNvSpPr/>
      </dsp:nvSpPr>
      <dsp:spPr>
        <a:xfrm>
          <a:off x="96330" y="23153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53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53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53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53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53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53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1971"/>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1971"/>
        <a:ext cx="1717163" cy="156105"/>
      </dsp:txXfrm>
    </dsp:sp>
    <dsp:sp modelId="{0B1078C5-C9CB-4B2E-A49B-3E6899126BC2}">
      <dsp:nvSpPr>
        <dsp:cNvPr id="0" name=""/>
        <dsp:cNvSpPr/>
      </dsp:nvSpPr>
      <dsp:spPr>
        <a:xfrm>
          <a:off x="96330" y="261807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1807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1807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1807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1807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1807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1807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4700"/>
          <a:ext cx="1717163" cy="16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400" b="1" kern="1200" dirty="0">
              <a:effectLst>
                <a:outerShdw blurRad="38100" dist="38100" dir="2700000" algn="tl" rotWithShape="0">
                  <a:srgbClr val="000000">
                    <a:alpha val="43000"/>
                  </a:srgbClr>
                </a:outerShdw>
              </a:effectLst>
            </a:rPr>
            <a:t>LI</a:t>
          </a:r>
          <a:endParaRPr lang="zh-CN" altLang="en-US" sz="1050" b="1" kern="1200" dirty="0"/>
        </a:p>
      </dsp:txBody>
      <dsp:txXfrm>
        <a:off x="96330" y="2764700"/>
        <a:ext cx="1717163" cy="163695"/>
      </dsp:txXfrm>
    </dsp:sp>
    <dsp:sp modelId="{7D0C801D-5001-45BE-81DA-563790DB58A3}">
      <dsp:nvSpPr>
        <dsp:cNvPr id="0" name=""/>
        <dsp:cNvSpPr/>
      </dsp:nvSpPr>
      <dsp:spPr>
        <a:xfrm>
          <a:off x="96330" y="29283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83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83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83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83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83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83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5020"/>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5020"/>
        <a:ext cx="1717163" cy="156105"/>
      </dsp:txXfrm>
    </dsp:sp>
    <dsp:sp modelId="{6FC82AB7-3940-4850-9D22-A3C1FE9859CA}">
      <dsp:nvSpPr>
        <dsp:cNvPr id="0" name=""/>
        <dsp:cNvSpPr/>
      </dsp:nvSpPr>
      <dsp:spPr>
        <a:xfrm>
          <a:off x="96330" y="323112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3112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3112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3112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3112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3112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3112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7749"/>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7749"/>
        <a:ext cx="1717163" cy="156105"/>
      </dsp:txXfrm>
    </dsp:sp>
    <dsp:sp modelId="{F42B09C0-80B7-4D36-BF60-7DC162DBF508}">
      <dsp:nvSpPr>
        <dsp:cNvPr id="0" name=""/>
        <dsp:cNvSpPr/>
      </dsp:nvSpPr>
      <dsp:spPr>
        <a:xfrm>
          <a:off x="96330" y="353385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385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385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385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385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385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3855"/>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804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80478"/>
        <a:ext cx="1717163" cy="156105"/>
      </dsp:txXfrm>
    </dsp:sp>
    <dsp:sp modelId="{ACAF594C-F05F-40EE-9610-9E7B957ACC84}">
      <dsp:nvSpPr>
        <dsp:cNvPr id="0" name=""/>
        <dsp:cNvSpPr/>
      </dsp:nvSpPr>
      <dsp:spPr>
        <a:xfrm>
          <a:off x="96330" y="383658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658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658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658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658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658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658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8320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83208"/>
        <a:ext cx="1717163" cy="156105"/>
      </dsp:txXfrm>
    </dsp:sp>
    <dsp:sp modelId="{5AA69ACF-2CEB-422B-A099-F3674AC631BC}">
      <dsp:nvSpPr>
        <dsp:cNvPr id="0" name=""/>
        <dsp:cNvSpPr/>
      </dsp:nvSpPr>
      <dsp:spPr>
        <a:xfrm>
          <a:off x="96330" y="413931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931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931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931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931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931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931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F4F8C-7E48-43B4-A23A-B6C9FFC85770}">
      <dsp:nvSpPr>
        <dsp:cNvPr id="0" name=""/>
        <dsp:cNvSpPr/>
      </dsp:nvSpPr>
      <dsp:spPr>
        <a:xfrm>
          <a:off x="977502" y="653799"/>
          <a:ext cx="4352903" cy="4352903"/>
        </a:xfrm>
        <a:prstGeom prst="blockArc">
          <a:avLst>
            <a:gd name="adj1" fmla="val 9000000"/>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0B638B-DC7E-41D2-AF94-0C273F644F79}">
      <dsp:nvSpPr>
        <dsp:cNvPr id="0" name=""/>
        <dsp:cNvSpPr/>
      </dsp:nvSpPr>
      <dsp:spPr>
        <a:xfrm>
          <a:off x="977502" y="653799"/>
          <a:ext cx="4352903" cy="4352903"/>
        </a:xfrm>
        <a:prstGeom prst="blockArc">
          <a:avLst>
            <a:gd name="adj1" fmla="val 1800000"/>
            <a:gd name="adj2" fmla="val 90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30610E-67D7-4F96-9B6E-CA9B64F043E9}">
      <dsp:nvSpPr>
        <dsp:cNvPr id="0" name=""/>
        <dsp:cNvSpPr/>
      </dsp:nvSpPr>
      <dsp:spPr>
        <a:xfrm>
          <a:off x="977502" y="653799"/>
          <a:ext cx="4352903" cy="4352903"/>
        </a:xfrm>
        <a:prstGeom prst="blockArc">
          <a:avLst>
            <a:gd name="adj1" fmla="val 16200000"/>
            <a:gd name="adj2" fmla="val 18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36B0CC-2A53-4397-BA96-FDCE804A6491}">
      <dsp:nvSpPr>
        <dsp:cNvPr id="0" name=""/>
        <dsp:cNvSpPr/>
      </dsp:nvSpPr>
      <dsp:spPr>
        <a:xfrm>
          <a:off x="2151403" y="1827700"/>
          <a:ext cx="2005101" cy="20051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altLang="zh-CN" sz="3300" kern="1200" dirty="0"/>
            <a:t>Festival</a:t>
          </a:r>
          <a:endParaRPr lang="zh-CN" altLang="en-US" sz="3300" kern="1200" dirty="0"/>
        </a:p>
      </dsp:txBody>
      <dsp:txXfrm>
        <a:off x="2445043" y="2121340"/>
        <a:ext cx="1417821" cy="1417821"/>
      </dsp:txXfrm>
    </dsp:sp>
    <dsp:sp modelId="{093A44B1-BB30-458D-A412-D1B361B7DFAC}">
      <dsp:nvSpPr>
        <dsp:cNvPr id="0" name=""/>
        <dsp:cNvSpPr/>
      </dsp:nvSpPr>
      <dsp:spPr>
        <a:xfrm>
          <a:off x="2452168" y="2542"/>
          <a:ext cx="1403571" cy="1403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Chinese Festivals</a:t>
          </a:r>
          <a:endParaRPr lang="zh-CN" altLang="en-US" sz="1400" kern="1200" dirty="0"/>
        </a:p>
      </dsp:txBody>
      <dsp:txXfrm>
        <a:off x="2657716" y="208090"/>
        <a:ext cx="992475" cy="992475"/>
      </dsp:txXfrm>
    </dsp:sp>
    <dsp:sp modelId="{AEBF0AEC-1E0C-476E-B2C1-27F395DF4A03}">
      <dsp:nvSpPr>
        <dsp:cNvPr id="0" name=""/>
        <dsp:cNvSpPr/>
      </dsp:nvSpPr>
      <dsp:spPr>
        <a:xfrm>
          <a:off x="4293272" y="3191427"/>
          <a:ext cx="1403571" cy="1403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Festival Comparison</a:t>
          </a:r>
          <a:endParaRPr lang="zh-CN" altLang="en-US" sz="1400" kern="1200" dirty="0"/>
        </a:p>
      </dsp:txBody>
      <dsp:txXfrm>
        <a:off x="4498820" y="3396975"/>
        <a:ext cx="992475" cy="992475"/>
      </dsp:txXfrm>
    </dsp:sp>
    <dsp:sp modelId="{B160C6A2-5025-49C7-8944-D55C2D5CE3D8}">
      <dsp:nvSpPr>
        <dsp:cNvPr id="0" name=""/>
        <dsp:cNvSpPr/>
      </dsp:nvSpPr>
      <dsp:spPr>
        <a:xfrm>
          <a:off x="611065" y="3191427"/>
          <a:ext cx="1403571" cy="1403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Foreign F</a:t>
          </a:r>
          <a:r>
            <a:rPr lang="en-US" altLang="en-US" sz="1400" kern="1200" dirty="0"/>
            <a:t>estivals</a:t>
          </a:r>
          <a:endParaRPr lang="zh-CN" altLang="en-US" sz="1400" kern="1200" dirty="0"/>
        </a:p>
      </dsp:txBody>
      <dsp:txXfrm>
        <a:off x="816613" y="3396975"/>
        <a:ext cx="992475" cy="99247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F4F8C-7E48-43B4-A23A-B6C9FFC85770}">
      <dsp:nvSpPr>
        <dsp:cNvPr id="0" name=""/>
        <dsp:cNvSpPr/>
      </dsp:nvSpPr>
      <dsp:spPr>
        <a:xfrm>
          <a:off x="961414" y="602081"/>
          <a:ext cx="4352903" cy="4352903"/>
        </a:xfrm>
        <a:prstGeom prst="blockArc">
          <a:avLst>
            <a:gd name="adj1" fmla="val 9000000"/>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0B638B-DC7E-41D2-AF94-0C273F644F79}">
      <dsp:nvSpPr>
        <dsp:cNvPr id="0" name=""/>
        <dsp:cNvSpPr/>
      </dsp:nvSpPr>
      <dsp:spPr>
        <a:xfrm>
          <a:off x="961414" y="602081"/>
          <a:ext cx="4352903" cy="4352903"/>
        </a:xfrm>
        <a:prstGeom prst="blockArc">
          <a:avLst>
            <a:gd name="adj1" fmla="val 1800000"/>
            <a:gd name="adj2" fmla="val 90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30610E-67D7-4F96-9B6E-CA9B64F043E9}">
      <dsp:nvSpPr>
        <dsp:cNvPr id="0" name=""/>
        <dsp:cNvSpPr/>
      </dsp:nvSpPr>
      <dsp:spPr>
        <a:xfrm>
          <a:off x="961414" y="602081"/>
          <a:ext cx="4352903" cy="4352903"/>
        </a:xfrm>
        <a:prstGeom prst="blockArc">
          <a:avLst>
            <a:gd name="adj1" fmla="val 16200000"/>
            <a:gd name="adj2" fmla="val 18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36B0CC-2A53-4397-BA96-FDCE804A6491}">
      <dsp:nvSpPr>
        <dsp:cNvPr id="0" name=""/>
        <dsp:cNvSpPr/>
      </dsp:nvSpPr>
      <dsp:spPr>
        <a:xfrm>
          <a:off x="2135315" y="1652679"/>
          <a:ext cx="2005101" cy="20051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Festival Comparison</a:t>
          </a:r>
          <a:endParaRPr lang="zh-CN" altLang="en-US" sz="2000" kern="1200" dirty="0"/>
        </a:p>
      </dsp:txBody>
      <dsp:txXfrm>
        <a:off x="2428955" y="1946319"/>
        <a:ext cx="1417821" cy="1417821"/>
      </dsp:txXfrm>
    </dsp:sp>
    <dsp:sp modelId="{093A44B1-BB30-458D-A412-D1B361B7DFAC}">
      <dsp:nvSpPr>
        <dsp:cNvPr id="0" name=""/>
        <dsp:cNvSpPr/>
      </dsp:nvSpPr>
      <dsp:spPr>
        <a:xfrm>
          <a:off x="2062358" y="54260"/>
          <a:ext cx="2151015" cy="11966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St. Patrick's Day </a:t>
          </a:r>
          <a:r>
            <a:rPr lang="en-US" altLang="zh-CN" sz="1600" kern="1200" dirty="0"/>
            <a:t>and The Dragon Boat Festival </a:t>
          </a:r>
          <a:endParaRPr lang="zh-CN" altLang="en-US" sz="1600" kern="1200" dirty="0"/>
        </a:p>
      </dsp:txBody>
      <dsp:txXfrm>
        <a:off x="2377367" y="229512"/>
        <a:ext cx="1520997" cy="846194"/>
      </dsp:txXfrm>
    </dsp:sp>
    <dsp:sp modelId="{AEBF0AEC-1E0C-476E-B2C1-27F395DF4A03}">
      <dsp:nvSpPr>
        <dsp:cNvPr id="0" name=""/>
        <dsp:cNvSpPr/>
      </dsp:nvSpPr>
      <dsp:spPr>
        <a:xfrm>
          <a:off x="3755546" y="3113532"/>
          <a:ext cx="2446845" cy="14559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Eid al-</a:t>
          </a:r>
          <a:r>
            <a:rPr lang="en-US" altLang="en-US" sz="1600" kern="1200" dirty="0" err="1"/>
            <a:t>Fitr</a:t>
          </a:r>
          <a:r>
            <a:rPr lang="en-US" altLang="en-US" sz="1600" kern="1200" dirty="0"/>
            <a:t> and Chinese New Year</a:t>
          </a:r>
          <a:endParaRPr lang="zh-CN" altLang="en-US" sz="1600" kern="1200" dirty="0"/>
        </a:p>
      </dsp:txBody>
      <dsp:txXfrm>
        <a:off x="4113878" y="3326747"/>
        <a:ext cx="1730181" cy="1029494"/>
      </dsp:txXfrm>
    </dsp:sp>
    <dsp:sp modelId="{B160C6A2-5025-49C7-8944-D55C2D5CE3D8}">
      <dsp:nvSpPr>
        <dsp:cNvPr id="0" name=""/>
        <dsp:cNvSpPr/>
      </dsp:nvSpPr>
      <dsp:spPr>
        <a:xfrm>
          <a:off x="105516" y="3218035"/>
          <a:ext cx="2382492" cy="12469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Valentine's Day and Double Seventh Festival</a:t>
          </a:r>
          <a:endParaRPr lang="zh-CN" altLang="en-US" sz="1600" kern="1200" dirty="0"/>
        </a:p>
      </dsp:txBody>
      <dsp:txXfrm>
        <a:off x="454424" y="3400642"/>
        <a:ext cx="1684676" cy="88170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686792"/>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686792"/>
        <a:ext cx="1717163" cy="156105"/>
      </dsp:txXfrm>
    </dsp:sp>
    <dsp:sp modelId="{BA98E32F-C76F-474A-A84A-A042A350D684}">
      <dsp:nvSpPr>
        <dsp:cNvPr id="0" name=""/>
        <dsp:cNvSpPr/>
      </dsp:nvSpPr>
      <dsp:spPr>
        <a:xfrm>
          <a:off x="96330"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201056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2010567"/>
        <a:ext cx="1717163" cy="156105"/>
      </dsp:txXfrm>
    </dsp:sp>
    <dsp:sp modelId="{F7367DD2-55EC-4605-AF5B-87517DA9EA37}">
      <dsp:nvSpPr>
        <dsp:cNvPr id="0" name=""/>
        <dsp:cNvSpPr/>
      </dsp:nvSpPr>
      <dsp:spPr>
        <a:xfrm>
          <a:off x="96330"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2334342"/>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2334342"/>
        <a:ext cx="1717163" cy="156105"/>
      </dsp:txXfrm>
    </dsp:sp>
    <dsp:sp modelId="{31123D9C-098B-4742-AB71-B46B98E347EF}">
      <dsp:nvSpPr>
        <dsp:cNvPr id="0" name=""/>
        <dsp:cNvSpPr/>
      </dsp:nvSpPr>
      <dsp:spPr>
        <a:xfrm>
          <a:off x="96330"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65811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658116"/>
        <a:ext cx="1717163" cy="156105"/>
      </dsp:txXfrm>
    </dsp:sp>
    <dsp:sp modelId="{59CE22BD-87CB-47D8-B724-5AE5B6E3B445}">
      <dsp:nvSpPr>
        <dsp:cNvPr id="0" name=""/>
        <dsp:cNvSpPr/>
      </dsp:nvSpPr>
      <dsp:spPr>
        <a:xfrm>
          <a:off x="96330"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981891"/>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981891"/>
        <a:ext cx="1717163" cy="156105"/>
      </dsp:txXfrm>
    </dsp:sp>
    <dsp:sp modelId="{0B1078C5-C9CB-4B2E-A49B-3E6899126BC2}">
      <dsp:nvSpPr>
        <dsp:cNvPr id="0" name=""/>
        <dsp:cNvSpPr/>
      </dsp:nvSpPr>
      <dsp:spPr>
        <a:xfrm>
          <a:off x="96330"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33056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3305666"/>
        <a:ext cx="1717163" cy="156105"/>
      </dsp:txXfrm>
    </dsp:sp>
    <dsp:sp modelId="{7D0C801D-5001-45BE-81DA-563790DB58A3}">
      <dsp:nvSpPr>
        <dsp:cNvPr id="0" name=""/>
        <dsp:cNvSpPr/>
      </dsp:nvSpPr>
      <dsp:spPr>
        <a:xfrm>
          <a:off x="96330"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629441"/>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629441"/>
        <a:ext cx="1717163" cy="156105"/>
      </dsp:txXfrm>
    </dsp:sp>
    <dsp:sp modelId="{6FC82AB7-3940-4850-9D22-A3C1FE9859CA}">
      <dsp:nvSpPr>
        <dsp:cNvPr id="0" name=""/>
        <dsp:cNvSpPr/>
      </dsp:nvSpPr>
      <dsp:spPr>
        <a:xfrm>
          <a:off x="96330"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95321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400" b="1" kern="1200" dirty="0">
              <a:effectLst>
                <a:outerShdw blurRad="38100" dist="38100" dir="2700000" algn="tl">
                  <a:srgbClr val="000000">
                    <a:alpha val="43137"/>
                  </a:srgbClr>
                </a:outerShdw>
              </a:effectLst>
            </a:rPr>
            <a:t>ZHOU</a:t>
          </a:r>
          <a:endParaRPr lang="zh-CN" altLang="en-US" sz="1050" b="1" kern="1200" dirty="0"/>
        </a:p>
      </dsp:txBody>
      <dsp:txXfrm>
        <a:off x="96330" y="3953215"/>
        <a:ext cx="1717163" cy="156105"/>
      </dsp:txXfrm>
    </dsp:sp>
    <dsp:sp modelId="{F42B09C0-80B7-4D36-BF60-7DC162DBF508}">
      <dsp:nvSpPr>
        <dsp:cNvPr id="0" name=""/>
        <dsp:cNvSpPr/>
      </dsp:nvSpPr>
      <dsp:spPr>
        <a:xfrm>
          <a:off x="96330"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4276990"/>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4276990"/>
        <a:ext cx="1717163" cy="156105"/>
      </dsp:txXfrm>
    </dsp:sp>
    <dsp:sp modelId="{ACAF594C-F05F-40EE-9610-9E7B957ACC84}">
      <dsp:nvSpPr>
        <dsp:cNvPr id="0" name=""/>
        <dsp:cNvSpPr/>
      </dsp:nvSpPr>
      <dsp:spPr>
        <a:xfrm>
          <a:off x="96330"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460076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4600765"/>
        <a:ext cx="1717163" cy="156105"/>
      </dsp:txXfrm>
    </dsp:sp>
    <dsp:sp modelId="{5AA69ACF-2CEB-422B-A099-F3674AC631BC}">
      <dsp:nvSpPr>
        <dsp:cNvPr id="0" name=""/>
        <dsp:cNvSpPr/>
      </dsp:nvSpPr>
      <dsp:spPr>
        <a:xfrm>
          <a:off x="96330"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400" b="1" kern="1200" dirty="0">
              <a:effectLst>
                <a:outerShdw blurRad="38100" dist="38100" dir="2700000" algn="tl">
                  <a:srgbClr val="000000">
                    <a:alpha val="43137"/>
                  </a:srgbClr>
                </a:outerShdw>
              </a:effectLst>
            </a:rPr>
            <a:t>ZHOU</a:t>
          </a:r>
          <a:endParaRPr lang="zh-CN" altLang="en-US" sz="1050" b="1"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400" b="1" kern="1200" dirty="0">
              <a:effectLst>
                <a:outerShdw blurRad="38100" dist="38100" dir="2700000" algn="tl">
                  <a:srgbClr val="000000">
                    <a:alpha val="43137"/>
                  </a:srgbClr>
                </a:outerShdw>
              </a:effectLst>
            </a:rPr>
            <a:t>ZHOU</a:t>
          </a:r>
          <a:endParaRPr lang="zh-CN" altLang="en-US" sz="1050" b="1"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686792"/>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686792"/>
        <a:ext cx="1717163" cy="156105"/>
      </dsp:txXfrm>
    </dsp:sp>
    <dsp:sp modelId="{BA98E32F-C76F-474A-A84A-A042A350D684}">
      <dsp:nvSpPr>
        <dsp:cNvPr id="0" name=""/>
        <dsp:cNvSpPr/>
      </dsp:nvSpPr>
      <dsp:spPr>
        <a:xfrm>
          <a:off x="96330"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201056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2010567"/>
        <a:ext cx="1717163" cy="156105"/>
      </dsp:txXfrm>
    </dsp:sp>
    <dsp:sp modelId="{F7367DD2-55EC-4605-AF5B-87517DA9EA37}">
      <dsp:nvSpPr>
        <dsp:cNvPr id="0" name=""/>
        <dsp:cNvSpPr/>
      </dsp:nvSpPr>
      <dsp:spPr>
        <a:xfrm>
          <a:off x="96330"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2334342"/>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2334342"/>
        <a:ext cx="1717163" cy="156105"/>
      </dsp:txXfrm>
    </dsp:sp>
    <dsp:sp modelId="{31123D9C-098B-4742-AB71-B46B98E347EF}">
      <dsp:nvSpPr>
        <dsp:cNvPr id="0" name=""/>
        <dsp:cNvSpPr/>
      </dsp:nvSpPr>
      <dsp:spPr>
        <a:xfrm>
          <a:off x="96330"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4904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65811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658116"/>
        <a:ext cx="1717163" cy="156105"/>
      </dsp:txXfrm>
    </dsp:sp>
    <dsp:sp modelId="{59CE22BD-87CB-47D8-B724-5AE5B6E3B445}">
      <dsp:nvSpPr>
        <dsp:cNvPr id="0" name=""/>
        <dsp:cNvSpPr/>
      </dsp:nvSpPr>
      <dsp:spPr>
        <a:xfrm>
          <a:off x="96330"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8142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981891"/>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981891"/>
        <a:ext cx="1717163" cy="156105"/>
      </dsp:txXfrm>
    </dsp:sp>
    <dsp:sp modelId="{0B1078C5-C9CB-4B2E-A49B-3E6899126BC2}">
      <dsp:nvSpPr>
        <dsp:cNvPr id="0" name=""/>
        <dsp:cNvSpPr/>
      </dsp:nvSpPr>
      <dsp:spPr>
        <a:xfrm>
          <a:off x="96330"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33056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3305666"/>
        <a:ext cx="1717163" cy="156105"/>
      </dsp:txXfrm>
    </dsp:sp>
    <dsp:sp modelId="{7D0C801D-5001-45BE-81DA-563790DB58A3}">
      <dsp:nvSpPr>
        <dsp:cNvPr id="0" name=""/>
        <dsp:cNvSpPr/>
      </dsp:nvSpPr>
      <dsp:spPr>
        <a:xfrm>
          <a:off x="96330"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629441"/>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629441"/>
        <a:ext cx="1717163" cy="156105"/>
      </dsp:txXfrm>
    </dsp:sp>
    <dsp:sp modelId="{6FC82AB7-3940-4850-9D22-A3C1FE9859CA}">
      <dsp:nvSpPr>
        <dsp:cNvPr id="0" name=""/>
        <dsp:cNvSpPr/>
      </dsp:nvSpPr>
      <dsp:spPr>
        <a:xfrm>
          <a:off x="96330"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78554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95321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953215"/>
        <a:ext cx="1717163" cy="156105"/>
      </dsp:txXfrm>
    </dsp:sp>
    <dsp:sp modelId="{F42B09C0-80B7-4D36-BF60-7DC162DBF508}">
      <dsp:nvSpPr>
        <dsp:cNvPr id="0" name=""/>
        <dsp:cNvSpPr/>
      </dsp:nvSpPr>
      <dsp:spPr>
        <a:xfrm>
          <a:off x="96330"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410932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4276990"/>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400" b="1" kern="1200" dirty="0">
              <a:effectLst>
                <a:outerShdw blurRad="38100" dist="38100" dir="2700000" algn="tl">
                  <a:srgbClr val="000000">
                    <a:alpha val="43137"/>
                  </a:srgbClr>
                </a:outerShdw>
              </a:effectLst>
              <a:ea typeface="+mj-ea"/>
            </a:rPr>
            <a:t>WEI</a:t>
          </a:r>
          <a:endParaRPr lang="zh-CN" altLang="en-US" sz="1050" b="1" kern="1200" dirty="0"/>
        </a:p>
      </dsp:txBody>
      <dsp:txXfrm>
        <a:off x="96330" y="4276990"/>
        <a:ext cx="1717163" cy="156105"/>
      </dsp:txXfrm>
    </dsp:sp>
    <dsp:sp modelId="{ACAF594C-F05F-40EE-9610-9E7B957ACC84}">
      <dsp:nvSpPr>
        <dsp:cNvPr id="0" name=""/>
        <dsp:cNvSpPr/>
      </dsp:nvSpPr>
      <dsp:spPr>
        <a:xfrm>
          <a:off x="96330"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4433096"/>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460076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4600765"/>
        <a:ext cx="1717163" cy="156105"/>
      </dsp:txXfrm>
    </dsp:sp>
    <dsp:sp modelId="{5AA69ACF-2CEB-422B-A099-F3674AC631BC}">
      <dsp:nvSpPr>
        <dsp:cNvPr id="0" name=""/>
        <dsp:cNvSpPr/>
      </dsp:nvSpPr>
      <dsp:spPr>
        <a:xfrm>
          <a:off x="96330"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400" b="1" kern="1200" dirty="0">
              <a:effectLst>
                <a:outerShdw blurRad="38100" dist="38100" dir="2700000" algn="tl">
                  <a:srgbClr val="000000">
                    <a:alpha val="43137"/>
                  </a:srgbClr>
                </a:outerShdw>
              </a:effectLst>
              <a:ea typeface="+mj-ea"/>
            </a:rPr>
            <a:t>WEI</a:t>
          </a:r>
          <a:endParaRPr lang="zh-CN" altLang="en-US" sz="1050" b="1"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400" b="1" kern="1200" dirty="0">
              <a:effectLst>
                <a:outerShdw blurRad="38100" dist="38100" dir="2700000" algn="tl">
                  <a:srgbClr val="000000">
                    <a:alpha val="43137"/>
                  </a:srgbClr>
                </a:outerShdw>
              </a:effectLst>
              <a:ea typeface="+mj-ea"/>
            </a:rPr>
            <a:t>WEI</a:t>
          </a:r>
          <a:endParaRPr lang="zh-CN" altLang="en-US" sz="1050" b="1"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686792"/>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686792"/>
        <a:ext cx="1717163" cy="156105"/>
      </dsp:txXfrm>
    </dsp:sp>
    <dsp:sp modelId="{BA98E32F-C76F-474A-A84A-A042A350D684}">
      <dsp:nvSpPr>
        <dsp:cNvPr id="0" name=""/>
        <dsp:cNvSpPr/>
      </dsp:nvSpPr>
      <dsp:spPr>
        <a:xfrm>
          <a:off x="96330"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84289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201056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2010567"/>
        <a:ext cx="1717163" cy="156105"/>
      </dsp:txXfrm>
    </dsp:sp>
    <dsp:sp modelId="{F7367DD2-55EC-4605-AF5B-87517DA9EA37}">
      <dsp:nvSpPr>
        <dsp:cNvPr id="0" name=""/>
        <dsp:cNvSpPr/>
      </dsp:nvSpPr>
      <dsp:spPr>
        <a:xfrm>
          <a:off x="96330"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216667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2334342"/>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2334342"/>
        <a:ext cx="1717163" cy="156105"/>
      </dsp:txXfrm>
    </dsp:sp>
    <dsp:sp modelId="{31123D9C-098B-4742-AB71-B46B98E347EF}">
      <dsp:nvSpPr>
        <dsp:cNvPr id="0" name=""/>
        <dsp:cNvSpPr/>
      </dsp:nvSpPr>
      <dsp:spPr>
        <a:xfrm>
          <a:off x="96330" y="249044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49044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49044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49044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49044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49044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490448"/>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65811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658117"/>
        <a:ext cx="1717163" cy="156105"/>
      </dsp:txXfrm>
    </dsp:sp>
    <dsp:sp modelId="{59CE22BD-87CB-47D8-B724-5AE5B6E3B445}">
      <dsp:nvSpPr>
        <dsp:cNvPr id="0" name=""/>
        <dsp:cNvSpPr/>
      </dsp:nvSpPr>
      <dsp:spPr>
        <a:xfrm>
          <a:off x="96330" y="281422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81422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81422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81422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81422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81422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81422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981892"/>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981892"/>
        <a:ext cx="1717163" cy="156105"/>
      </dsp:txXfrm>
    </dsp:sp>
    <dsp:sp modelId="{0B1078C5-C9CB-4B2E-A49B-3E6899126BC2}">
      <dsp:nvSpPr>
        <dsp:cNvPr id="0" name=""/>
        <dsp:cNvSpPr/>
      </dsp:nvSpPr>
      <dsp:spPr>
        <a:xfrm>
          <a:off x="96330"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31379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33056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3305666"/>
        <a:ext cx="1717163" cy="156105"/>
      </dsp:txXfrm>
    </dsp:sp>
    <dsp:sp modelId="{7D0C801D-5001-45BE-81DA-563790DB58A3}">
      <dsp:nvSpPr>
        <dsp:cNvPr id="0" name=""/>
        <dsp:cNvSpPr/>
      </dsp:nvSpPr>
      <dsp:spPr>
        <a:xfrm>
          <a:off x="96330"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34617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629441"/>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629441"/>
        <a:ext cx="1717163" cy="156105"/>
      </dsp:txXfrm>
    </dsp:sp>
    <dsp:sp modelId="{6FC82AB7-3940-4850-9D22-A3C1FE9859CA}">
      <dsp:nvSpPr>
        <dsp:cNvPr id="0" name=""/>
        <dsp:cNvSpPr/>
      </dsp:nvSpPr>
      <dsp:spPr>
        <a:xfrm>
          <a:off x="96330" y="37855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7855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7855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7855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7855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7855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78554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95321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953216"/>
        <a:ext cx="1717163" cy="156105"/>
      </dsp:txXfrm>
    </dsp:sp>
    <dsp:sp modelId="{F42B09C0-80B7-4D36-BF60-7DC162DBF508}">
      <dsp:nvSpPr>
        <dsp:cNvPr id="0" name=""/>
        <dsp:cNvSpPr/>
      </dsp:nvSpPr>
      <dsp:spPr>
        <a:xfrm>
          <a:off x="96330" y="41093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41093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41093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41093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41093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41093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410932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4276991"/>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4276991"/>
        <a:ext cx="1717163" cy="156105"/>
      </dsp:txXfrm>
    </dsp:sp>
    <dsp:sp modelId="{ACAF594C-F05F-40EE-9610-9E7B957ACC84}">
      <dsp:nvSpPr>
        <dsp:cNvPr id="0" name=""/>
        <dsp:cNvSpPr/>
      </dsp:nvSpPr>
      <dsp:spPr>
        <a:xfrm>
          <a:off x="96330" y="44330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44330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44330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44330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44330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44330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4433097"/>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4600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4600766"/>
        <a:ext cx="1717163" cy="156105"/>
      </dsp:txXfrm>
    </dsp:sp>
    <dsp:sp modelId="{5AA69ACF-2CEB-422B-A099-F3674AC631BC}">
      <dsp:nvSpPr>
        <dsp:cNvPr id="0" name=""/>
        <dsp:cNvSpPr/>
      </dsp:nvSpPr>
      <dsp:spPr>
        <a:xfrm>
          <a:off x="96330"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75687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1442524" y="45"/>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r>
            <a:rPr lang="en-US" altLang="zh-CN" sz="2000" b="1" kern="1200" dirty="0">
              <a:effectLst>
                <a:outerShdw blurRad="38100" dist="38100" dir="2700000" algn="tl">
                  <a:srgbClr val="000000">
                    <a:alpha val="43137"/>
                  </a:srgbClr>
                </a:outerShdw>
              </a:effectLst>
            </a:rPr>
            <a:t>Ⅰ Chinese Festivals</a:t>
          </a:r>
          <a:endParaRPr lang="zh-CN" altLang="en-US" sz="2000" kern="1200" dirty="0"/>
        </a:p>
      </dsp:txBody>
      <dsp:txXfrm>
        <a:off x="1442524" y="45"/>
        <a:ext cx="4208084" cy="382553"/>
      </dsp:txXfrm>
    </dsp:sp>
    <dsp:sp modelId="{BA98E32F-C76F-474A-A84A-A042A350D684}">
      <dsp:nvSpPr>
        <dsp:cNvPr id="0" name=""/>
        <dsp:cNvSpPr/>
      </dsp:nvSpPr>
      <dsp:spPr>
        <a:xfrm>
          <a:off x="1442524" y="382599"/>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2036332" y="382599"/>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2630139" y="382599"/>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3223947" y="382599"/>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3817754" y="382599"/>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4411562" y="382599"/>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5005369" y="382599"/>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1442524" y="547325"/>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zh-CN" altLang="en-US" sz="1300" kern="1200" dirty="0">
              <a:effectLst>
                <a:outerShdw blurRad="38100" dist="38100" dir="2700000" algn="tl">
                  <a:srgbClr val="000000">
                    <a:alpha val="43137"/>
                  </a:srgbClr>
                </a:outerShdw>
              </a:effectLst>
            </a:rPr>
            <a:t>    ① </a:t>
          </a:r>
          <a:r>
            <a:rPr lang="en-US" altLang="zh-CN" sz="1300" kern="1200" dirty="0">
              <a:effectLst>
                <a:outerShdw blurRad="38100" dist="38100" dir="2700000" algn="tl">
                  <a:srgbClr val="000000">
                    <a:alpha val="43137"/>
                  </a:srgbClr>
                </a:outerShdw>
              </a:effectLst>
            </a:rPr>
            <a:t>MENG </a:t>
          </a:r>
          <a:r>
            <a:rPr lang="en-US" altLang="zh-CN" sz="1300" kern="1200" dirty="0">
              <a:effectLst>
                <a:outerShdw blurRad="38100" dist="38100" dir="2700000" algn="tl">
                  <a:srgbClr val="000000">
                    <a:alpha val="43137"/>
                  </a:srgbClr>
                </a:outerShdw>
              </a:effectLst>
              <a:latin typeface="+mj-ea"/>
              <a:ea typeface="+mj-ea"/>
            </a:rPr>
            <a:t>Tomb-Sweeping Day</a:t>
          </a:r>
          <a:endParaRPr lang="zh-CN" altLang="en-US" sz="1300" kern="1200" dirty="0"/>
        </a:p>
      </dsp:txBody>
      <dsp:txXfrm>
        <a:off x="1442524" y="547325"/>
        <a:ext cx="4208084" cy="382553"/>
      </dsp:txXfrm>
    </dsp:sp>
    <dsp:sp modelId="{F7367DD2-55EC-4605-AF5B-87517DA9EA37}">
      <dsp:nvSpPr>
        <dsp:cNvPr id="0" name=""/>
        <dsp:cNvSpPr/>
      </dsp:nvSpPr>
      <dsp:spPr>
        <a:xfrm>
          <a:off x="1442524" y="92987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2036332" y="92987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2630139" y="92987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3223947" y="92987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3817754" y="92987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4411562" y="92987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5005369" y="92987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1442524" y="1094605"/>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zh-CN" altLang="en-US" sz="1300" kern="1200" dirty="0">
              <a:effectLst>
                <a:outerShdw blurRad="38100" dist="38100" dir="2700000" algn="tl">
                  <a:srgbClr val="000000">
                    <a:alpha val="43137"/>
                  </a:srgbClr>
                </a:outerShdw>
              </a:effectLst>
            </a:rPr>
            <a:t>    ② </a:t>
          </a:r>
          <a:r>
            <a:rPr lang="en-US" altLang="zh-CN" sz="1300" kern="1200" dirty="0">
              <a:effectLst>
                <a:outerShdw blurRad="38100" dist="38100" dir="2700000" algn="tl">
                  <a:srgbClr val="000000">
                    <a:alpha val="43137"/>
                  </a:srgbClr>
                </a:outerShdw>
              </a:effectLst>
            </a:rPr>
            <a:t>CHEN</a:t>
          </a:r>
          <a:r>
            <a:rPr lang="zh-CN" altLang="en-US" sz="1300" kern="1200" dirty="0">
              <a:effectLst>
                <a:outerShdw blurRad="38100" dist="38100" dir="2700000" algn="tl">
                  <a:srgbClr val="000000">
                    <a:alpha val="43137"/>
                  </a:srgbClr>
                </a:outerShdw>
              </a:effectLst>
            </a:rPr>
            <a:t>  </a:t>
          </a:r>
          <a:r>
            <a:rPr lang="en-US" altLang="zh-CN" sz="1300" kern="1200" dirty="0">
              <a:effectLst>
                <a:outerShdw blurRad="38100" dist="38100" dir="2700000" algn="tl">
                  <a:srgbClr val="000000">
                    <a:alpha val="43137"/>
                  </a:srgbClr>
                </a:outerShdw>
              </a:effectLst>
              <a:latin typeface="+mj-ea"/>
              <a:ea typeface="+mj-ea"/>
            </a:rPr>
            <a:t>The Mid-Autumn Festivals</a:t>
          </a:r>
          <a:endParaRPr lang="zh-CN" altLang="en-US" sz="1300" kern="1200" dirty="0"/>
        </a:p>
      </dsp:txBody>
      <dsp:txXfrm>
        <a:off x="1442524" y="1094605"/>
        <a:ext cx="4208084" cy="382553"/>
      </dsp:txXfrm>
    </dsp:sp>
    <dsp:sp modelId="{31123D9C-098B-4742-AB71-B46B98E347EF}">
      <dsp:nvSpPr>
        <dsp:cNvPr id="0" name=""/>
        <dsp:cNvSpPr/>
      </dsp:nvSpPr>
      <dsp:spPr>
        <a:xfrm>
          <a:off x="1442524" y="147715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2036332" y="147715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2630139" y="147715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3223947" y="147715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3817754" y="147715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4411562" y="147715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5005369" y="147715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1442524" y="1641884"/>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r>
            <a:rPr lang="en-US" altLang="zh-CN" sz="2000" b="1" kern="1200" dirty="0">
              <a:effectLst>
                <a:outerShdw blurRad="38100" dist="38100" dir="2700000" algn="tl">
                  <a:srgbClr val="000000">
                    <a:alpha val="43137"/>
                  </a:srgbClr>
                </a:outerShdw>
              </a:effectLst>
            </a:rPr>
            <a:t>Ⅱ Foreign Festivals</a:t>
          </a:r>
        </a:p>
      </dsp:txBody>
      <dsp:txXfrm>
        <a:off x="1442524" y="1641884"/>
        <a:ext cx="4208084" cy="382553"/>
      </dsp:txXfrm>
    </dsp:sp>
    <dsp:sp modelId="{59CE22BD-87CB-47D8-B724-5AE5B6E3B445}">
      <dsp:nvSpPr>
        <dsp:cNvPr id="0" name=""/>
        <dsp:cNvSpPr/>
      </dsp:nvSpPr>
      <dsp:spPr>
        <a:xfrm>
          <a:off x="1442524" y="202443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2036332" y="202443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2630139" y="202443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3223947" y="202443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3817754" y="202443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4411562" y="202443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5005369" y="2024438"/>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1442524" y="2189164"/>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zh-CN" altLang="en-US" sz="1300" kern="1200" dirty="0">
              <a:effectLst>
                <a:outerShdw blurRad="38100" dist="38100" dir="2700000" algn="tl" rotWithShape="0">
                  <a:srgbClr val="000000">
                    <a:alpha val="43000"/>
                  </a:srgbClr>
                </a:outerShdw>
              </a:effectLst>
            </a:rPr>
            <a:t>    ①</a:t>
          </a:r>
          <a:r>
            <a:rPr lang="en-US" altLang="zh-CN" sz="1300" kern="1200" dirty="0">
              <a:effectLst>
                <a:outerShdw blurRad="38100" dist="38100" dir="2700000" algn="tl" rotWithShape="0">
                  <a:srgbClr val="000000">
                    <a:alpha val="43000"/>
                  </a:srgbClr>
                </a:outerShdw>
              </a:effectLst>
            </a:rPr>
            <a:t>LIU </a:t>
          </a:r>
          <a:r>
            <a:rPr lang="en-US" altLang="zh-CN" sz="1300" kern="1200" dirty="0">
              <a:effectLst>
                <a:outerShdw blurRad="38100" dist="38100" dir="2700000" algn="tl" rotWithShape="0">
                  <a:srgbClr val="000000">
                    <a:alpha val="43000"/>
                  </a:srgbClr>
                </a:outerShdw>
              </a:effectLst>
              <a:latin typeface="+mj-ea"/>
              <a:ea typeface="+mj-ea"/>
            </a:rPr>
            <a:t>Canada's Maple Syrup Day </a:t>
          </a:r>
          <a:endParaRPr lang="zh-CN" altLang="en-US" sz="1300" kern="1200" dirty="0">
            <a:latin typeface="+mj-ea"/>
            <a:ea typeface="+mj-ea"/>
          </a:endParaRPr>
        </a:p>
      </dsp:txBody>
      <dsp:txXfrm>
        <a:off x="1442524" y="2189164"/>
        <a:ext cx="4208084" cy="382553"/>
      </dsp:txXfrm>
    </dsp:sp>
    <dsp:sp modelId="{0B1078C5-C9CB-4B2E-A49B-3E6899126BC2}">
      <dsp:nvSpPr>
        <dsp:cNvPr id="0" name=""/>
        <dsp:cNvSpPr/>
      </dsp:nvSpPr>
      <dsp:spPr>
        <a:xfrm>
          <a:off x="1442524" y="257171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2036332" y="257171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2630139" y="257171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3223947" y="257171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3817754" y="257171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4411562" y="257171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5005369" y="257171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1442524" y="2736444"/>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zh-CN" altLang="en-US" sz="1300" kern="1200" dirty="0">
              <a:effectLst>
                <a:outerShdw blurRad="38100" dist="38100" dir="2700000" algn="tl" rotWithShape="0">
                  <a:srgbClr val="000000">
                    <a:alpha val="43000"/>
                  </a:srgbClr>
                </a:outerShdw>
              </a:effectLst>
            </a:rPr>
            <a:t>    ②</a:t>
          </a:r>
          <a:r>
            <a:rPr lang="en-US" altLang="zh-CN" sz="1300" kern="1200" dirty="0">
              <a:effectLst>
                <a:outerShdw blurRad="38100" dist="38100" dir="2700000" algn="tl" rotWithShape="0">
                  <a:srgbClr val="000000">
                    <a:alpha val="43000"/>
                  </a:srgbClr>
                </a:outerShdw>
              </a:effectLst>
            </a:rPr>
            <a:t>LI </a:t>
          </a:r>
          <a:r>
            <a:rPr lang="en-US" altLang="zh-CN" sz="1300" kern="1200" dirty="0">
              <a:effectLst>
                <a:outerShdw blurRad="38100" dist="38100" dir="2700000" algn="tl" rotWithShape="0">
                  <a:srgbClr val="000000">
                    <a:alpha val="43000"/>
                  </a:srgbClr>
                </a:outerShdw>
              </a:effectLst>
              <a:latin typeface="+mj-ea"/>
              <a:ea typeface="+mj-ea"/>
            </a:rPr>
            <a:t>Easter Day</a:t>
          </a:r>
          <a:endParaRPr lang="zh-CN" altLang="en-US" sz="1300" kern="1200" dirty="0">
            <a:latin typeface="+mj-ea"/>
            <a:ea typeface="+mj-ea"/>
          </a:endParaRPr>
        </a:p>
      </dsp:txBody>
      <dsp:txXfrm>
        <a:off x="1442524" y="2736444"/>
        <a:ext cx="4208084" cy="382553"/>
      </dsp:txXfrm>
    </dsp:sp>
    <dsp:sp modelId="{7D0C801D-5001-45BE-81DA-563790DB58A3}">
      <dsp:nvSpPr>
        <dsp:cNvPr id="0" name=""/>
        <dsp:cNvSpPr/>
      </dsp:nvSpPr>
      <dsp:spPr>
        <a:xfrm>
          <a:off x="1442524" y="311899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2036332" y="311899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2630139" y="311899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3223947" y="311899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3817754" y="311899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4411562" y="311899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5005369" y="311899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1442524" y="3283723"/>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r>
            <a:rPr lang="en-US" altLang="zh-CN" sz="2000" b="1" kern="1200" dirty="0">
              <a:effectLst>
                <a:outerShdw blurRad="38100" dist="38100" dir="2700000" algn="tl">
                  <a:srgbClr val="000000">
                    <a:alpha val="43137"/>
                  </a:srgbClr>
                </a:outerShdw>
              </a:effectLst>
            </a:rPr>
            <a:t>Ⅲ Festival Comparison</a:t>
          </a:r>
          <a:endParaRPr lang="zh-CN" altLang="en-US" sz="2000" kern="1200" dirty="0"/>
        </a:p>
      </dsp:txBody>
      <dsp:txXfrm>
        <a:off x="1442524" y="3283723"/>
        <a:ext cx="4208084" cy="382553"/>
      </dsp:txXfrm>
    </dsp:sp>
    <dsp:sp modelId="{6FC82AB7-3940-4850-9D22-A3C1FE9859CA}">
      <dsp:nvSpPr>
        <dsp:cNvPr id="0" name=""/>
        <dsp:cNvSpPr/>
      </dsp:nvSpPr>
      <dsp:spPr>
        <a:xfrm>
          <a:off x="1442524" y="366627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2036332" y="366627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2630139" y="366627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3223947" y="366627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3817754" y="366627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4411562" y="366627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5005369" y="3666277"/>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1442524" y="3831003"/>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zh-CN" altLang="en-US" sz="1300" kern="1200" dirty="0">
              <a:effectLst>
                <a:outerShdw blurRad="38100" dist="38100" dir="2700000" algn="tl">
                  <a:srgbClr val="000000">
                    <a:alpha val="43137"/>
                  </a:srgbClr>
                </a:outerShdw>
              </a:effectLst>
            </a:rPr>
            <a:t>    ①</a:t>
          </a:r>
          <a:r>
            <a:rPr lang="en-US" altLang="zh-CN" sz="1300" kern="1200" dirty="0">
              <a:effectLst>
                <a:outerShdw blurRad="38100" dist="38100" dir="2700000" algn="tl">
                  <a:srgbClr val="000000">
                    <a:alpha val="43137"/>
                  </a:srgbClr>
                </a:outerShdw>
              </a:effectLst>
            </a:rPr>
            <a:t>ZHOU </a:t>
          </a:r>
          <a:r>
            <a:rPr lang="en-US" sz="1300" kern="1200" dirty="0">
              <a:effectLst>
                <a:outerShdw blurRad="38100" dist="38100" dir="2700000" algn="tl">
                  <a:srgbClr val="000000">
                    <a:alpha val="43137"/>
                  </a:srgbClr>
                </a:outerShdw>
              </a:effectLst>
              <a:latin typeface="+mj-lt"/>
            </a:rPr>
            <a:t>St. Patrick's Day &amp; The Dragon Boat Festival</a:t>
          </a:r>
          <a:endParaRPr lang="zh-CN" altLang="en-US" sz="1300" kern="1200" dirty="0">
            <a:effectLst>
              <a:outerShdw blurRad="38100" dist="38100" dir="2700000" algn="tl">
                <a:srgbClr val="000000">
                  <a:alpha val="43137"/>
                </a:srgbClr>
              </a:outerShdw>
            </a:effectLst>
            <a:latin typeface="+mj-lt"/>
          </a:endParaRPr>
        </a:p>
      </dsp:txBody>
      <dsp:txXfrm>
        <a:off x="1442524" y="3831003"/>
        <a:ext cx="4208084" cy="382553"/>
      </dsp:txXfrm>
    </dsp:sp>
    <dsp:sp modelId="{F42B09C0-80B7-4D36-BF60-7DC162DBF508}">
      <dsp:nvSpPr>
        <dsp:cNvPr id="0" name=""/>
        <dsp:cNvSpPr/>
      </dsp:nvSpPr>
      <dsp:spPr>
        <a:xfrm>
          <a:off x="1442524" y="421355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2036332" y="421355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2630139" y="421355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3223947" y="421355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3817754" y="421355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4411562" y="421355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5005369" y="421355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1442524" y="4378283"/>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zh-CN" altLang="en-US" sz="1300" kern="1200" dirty="0">
              <a:effectLst>
                <a:outerShdw blurRad="38100" dist="38100" dir="2700000" algn="tl">
                  <a:srgbClr val="000000">
                    <a:alpha val="43137"/>
                  </a:srgbClr>
                </a:outerShdw>
              </a:effectLst>
              <a:latin typeface="+mj-lt"/>
            </a:rPr>
            <a:t>    ②</a:t>
          </a:r>
          <a:r>
            <a:rPr lang="en-US" altLang="zh-CN" sz="1300" kern="1200" dirty="0">
              <a:effectLst>
                <a:outerShdw blurRad="38100" dist="38100" dir="2700000" algn="tl">
                  <a:srgbClr val="000000">
                    <a:alpha val="43137"/>
                  </a:srgbClr>
                </a:outerShdw>
              </a:effectLst>
              <a:ea typeface="+mj-ea"/>
            </a:rPr>
            <a:t>WEI </a:t>
          </a:r>
          <a:r>
            <a:rPr lang="en-US" sz="1300" kern="1200" dirty="0">
              <a:effectLst>
                <a:outerShdw blurRad="38100" dist="38100" dir="2700000" algn="tl">
                  <a:srgbClr val="000000">
                    <a:alpha val="43137"/>
                  </a:srgbClr>
                </a:outerShdw>
              </a:effectLst>
              <a:latin typeface="+mj-lt"/>
            </a:rPr>
            <a:t>Valentine’s Day &amp; Double Seventh Festival</a:t>
          </a:r>
          <a:endParaRPr lang="zh-CN" altLang="en-US" sz="1300" kern="1200" dirty="0">
            <a:effectLst>
              <a:outerShdw blurRad="38100" dist="38100" dir="2700000" algn="tl">
                <a:srgbClr val="000000">
                  <a:alpha val="43137"/>
                </a:srgbClr>
              </a:outerShdw>
            </a:effectLst>
            <a:latin typeface="+mj-lt"/>
          </a:endParaRPr>
        </a:p>
      </dsp:txBody>
      <dsp:txXfrm>
        <a:off x="1442524" y="4378283"/>
        <a:ext cx="4208084" cy="382553"/>
      </dsp:txXfrm>
    </dsp:sp>
    <dsp:sp modelId="{ACAF594C-F05F-40EE-9610-9E7B957ACC84}">
      <dsp:nvSpPr>
        <dsp:cNvPr id="0" name=""/>
        <dsp:cNvSpPr/>
      </dsp:nvSpPr>
      <dsp:spPr>
        <a:xfrm>
          <a:off x="1442524" y="476083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2036332" y="476083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2630139" y="476083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3223947" y="476083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3817754" y="476083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4411562" y="476083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5005369" y="476083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1442524" y="4925562"/>
          <a:ext cx="4208084" cy="38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None/>
          </a:pPr>
          <a:r>
            <a:rPr lang="zh-CN" altLang="en-US" sz="1300" kern="1200" dirty="0">
              <a:effectLst>
                <a:outerShdw blurRad="38100" dist="38100" dir="2700000" algn="tl">
                  <a:srgbClr val="000000">
                    <a:alpha val="43137"/>
                  </a:srgbClr>
                </a:outerShdw>
              </a:effectLst>
              <a:latin typeface="+mj-lt"/>
            </a:rPr>
            <a:t>    ③</a:t>
          </a:r>
          <a:r>
            <a:rPr lang="en-US" altLang="zh-CN" sz="1300" kern="1200" dirty="0">
              <a:effectLst>
                <a:outerShdw blurRad="38100" dist="38100" dir="2700000" algn="tl">
                  <a:srgbClr val="000000">
                    <a:alpha val="43137"/>
                  </a:srgbClr>
                </a:outerShdw>
              </a:effectLst>
            </a:rPr>
            <a:t>WU</a:t>
          </a:r>
          <a:r>
            <a:rPr lang="zh-CN" altLang="en-US" sz="1300" kern="1200" dirty="0">
              <a:effectLst>
                <a:outerShdw blurRad="38100" dist="38100" dir="2700000" algn="tl">
                  <a:srgbClr val="000000">
                    <a:alpha val="43137"/>
                  </a:srgbClr>
                </a:outerShdw>
              </a:effectLst>
              <a:latin typeface="+mj-lt"/>
            </a:rPr>
            <a:t> </a:t>
          </a:r>
          <a:r>
            <a:rPr lang="en-US" altLang="zh-CN" sz="1300" kern="1200" dirty="0">
              <a:effectLst>
                <a:outerShdw blurRad="38100" dist="38100" dir="2700000" algn="tl">
                  <a:srgbClr val="000000">
                    <a:alpha val="43137"/>
                  </a:srgbClr>
                </a:outerShdw>
              </a:effectLst>
              <a:latin typeface="+mj-lt"/>
            </a:rPr>
            <a:t>Eid al-</a:t>
          </a:r>
          <a:r>
            <a:rPr lang="en-US" altLang="zh-CN" sz="1300" kern="1200" dirty="0" err="1">
              <a:effectLst>
                <a:outerShdw blurRad="38100" dist="38100" dir="2700000" algn="tl">
                  <a:srgbClr val="000000">
                    <a:alpha val="43137"/>
                  </a:srgbClr>
                </a:outerShdw>
              </a:effectLst>
              <a:latin typeface="+mj-lt"/>
            </a:rPr>
            <a:t>Fitr</a:t>
          </a:r>
          <a:r>
            <a:rPr lang="en-US" altLang="zh-CN" sz="1300" kern="1200" dirty="0">
              <a:effectLst>
                <a:outerShdw blurRad="38100" dist="38100" dir="2700000" algn="tl">
                  <a:srgbClr val="000000">
                    <a:alpha val="43137"/>
                  </a:srgbClr>
                </a:outerShdw>
              </a:effectLst>
              <a:latin typeface="+mj-lt"/>
            </a:rPr>
            <a:t> &amp; Chinese New Year</a:t>
          </a:r>
          <a:endParaRPr lang="zh-CN" altLang="en-US" sz="1300" kern="1200" dirty="0"/>
        </a:p>
      </dsp:txBody>
      <dsp:txXfrm>
        <a:off x="1442524" y="4925562"/>
        <a:ext cx="4208084" cy="382553"/>
      </dsp:txXfrm>
    </dsp:sp>
    <dsp:sp modelId="{5AA69ACF-2CEB-422B-A099-F3674AC631BC}">
      <dsp:nvSpPr>
        <dsp:cNvPr id="0" name=""/>
        <dsp:cNvSpPr/>
      </dsp:nvSpPr>
      <dsp:spPr>
        <a:xfrm>
          <a:off x="1442524" y="530811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2036332" y="530811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2630139" y="530811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3223947" y="530811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3817754" y="530811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4411562" y="530811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5005369" y="5308116"/>
          <a:ext cx="561077" cy="93512"/>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050" b="0" kern="1200" dirty="0">
              <a:effectLst>
                <a:outerShdw blurRad="38100" dist="38100" dir="2700000" algn="tl">
                  <a:srgbClr val="000000">
                    <a:alpha val="43137"/>
                  </a:srgbClr>
                </a:outerShdw>
              </a:effectLst>
            </a:rPr>
            <a:t>MENG</a:t>
          </a:r>
          <a:endParaRPr lang="zh-CN" altLang="en-US" sz="1050" b="0"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b="0" kern="1200" dirty="0">
              <a:effectLst>
                <a:outerShdw blurRad="38100" dist="38100" dir="2700000" algn="tl">
                  <a:srgbClr val="000000">
                    <a:alpha val="43137"/>
                  </a:srgbClr>
                </a:outerShdw>
              </a:effectLst>
            </a:rPr>
            <a:t>CHEN</a:t>
          </a:r>
          <a:endParaRPr lang="zh-CN" altLang="en-US" sz="1050" b="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b="0" kern="1200" dirty="0">
              <a:effectLst>
                <a:outerShdw blurRad="38100" dist="38100" dir="2700000" algn="tl" rotWithShape="0">
                  <a:srgbClr val="000000">
                    <a:alpha val="43000"/>
                  </a:srgbClr>
                </a:outerShdw>
              </a:effectLst>
            </a:rPr>
            <a:t>LIU</a:t>
          </a:r>
          <a:endParaRPr lang="zh-CN" altLang="en-US" sz="1050" b="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400" b="1" kern="1200" dirty="0">
              <a:effectLst>
                <a:outerShdw blurRad="38100" dist="38100" dir="2700000" algn="tl">
                  <a:srgbClr val="000000">
                    <a:alpha val="43137"/>
                  </a:srgbClr>
                </a:outerShdw>
              </a:effectLst>
            </a:rPr>
            <a:t>WU</a:t>
          </a:r>
          <a:endParaRPr lang="zh-CN" altLang="en-US" sz="1050" b="1"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F4F8C-7E48-43B4-A23A-B6C9FFC85770}">
      <dsp:nvSpPr>
        <dsp:cNvPr id="0" name=""/>
        <dsp:cNvSpPr/>
      </dsp:nvSpPr>
      <dsp:spPr>
        <a:xfrm>
          <a:off x="1117632" y="608604"/>
          <a:ext cx="4072644" cy="4072644"/>
        </a:xfrm>
        <a:prstGeom prst="blockArc">
          <a:avLst>
            <a:gd name="adj1" fmla="val 540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30610E-67D7-4F96-9B6E-CA9B64F043E9}">
      <dsp:nvSpPr>
        <dsp:cNvPr id="0" name=""/>
        <dsp:cNvSpPr/>
      </dsp:nvSpPr>
      <dsp:spPr>
        <a:xfrm>
          <a:off x="1117632" y="608604"/>
          <a:ext cx="4072644" cy="4072644"/>
        </a:xfrm>
        <a:prstGeom prst="blockArc">
          <a:avLst>
            <a:gd name="adj1" fmla="val 16200000"/>
            <a:gd name="adj2" fmla="val 54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36B0CC-2A53-4397-BA96-FDCE804A6491}">
      <dsp:nvSpPr>
        <dsp:cNvPr id="0" name=""/>
        <dsp:cNvSpPr/>
      </dsp:nvSpPr>
      <dsp:spPr>
        <a:xfrm>
          <a:off x="2217624" y="1708596"/>
          <a:ext cx="1872660" cy="18726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Chinese Festivals</a:t>
          </a:r>
          <a:endParaRPr lang="zh-CN" altLang="en-US" sz="2700" kern="1200" dirty="0"/>
        </a:p>
      </dsp:txBody>
      <dsp:txXfrm>
        <a:off x="2491869" y="1982841"/>
        <a:ext cx="1324170" cy="1324170"/>
      </dsp:txXfrm>
    </dsp:sp>
    <dsp:sp modelId="{093A44B1-BB30-458D-A412-D1B361B7DFAC}">
      <dsp:nvSpPr>
        <dsp:cNvPr id="0" name=""/>
        <dsp:cNvSpPr/>
      </dsp:nvSpPr>
      <dsp:spPr>
        <a:xfrm>
          <a:off x="2498523" y="364"/>
          <a:ext cx="1310862" cy="13108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effectLst>
                <a:outerShdw blurRad="38100" dist="38100" dir="2700000" algn="tl">
                  <a:srgbClr val="000000">
                    <a:alpha val="43137"/>
                  </a:srgbClr>
                </a:outerShdw>
              </a:effectLst>
              <a:latin typeface="+mj-ea"/>
              <a:ea typeface="+mj-ea"/>
            </a:rPr>
            <a:t>Tomb-Sweeping Day</a:t>
          </a:r>
          <a:endParaRPr lang="zh-CN" altLang="en-US" sz="1700" kern="1200" dirty="0"/>
        </a:p>
      </dsp:txBody>
      <dsp:txXfrm>
        <a:off x="2690494" y="192335"/>
        <a:ext cx="926920" cy="926920"/>
      </dsp:txXfrm>
    </dsp:sp>
    <dsp:sp modelId="{B160C6A2-5025-49C7-8944-D55C2D5CE3D8}">
      <dsp:nvSpPr>
        <dsp:cNvPr id="0" name=""/>
        <dsp:cNvSpPr/>
      </dsp:nvSpPr>
      <dsp:spPr>
        <a:xfrm>
          <a:off x="2498523" y="3978626"/>
          <a:ext cx="1310862" cy="13108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effectLst>
                <a:outerShdw blurRad="38100" dist="38100" dir="2700000" algn="tl">
                  <a:srgbClr val="000000">
                    <a:alpha val="43137"/>
                  </a:srgbClr>
                </a:outerShdw>
              </a:effectLst>
              <a:latin typeface="+mj-ea"/>
              <a:ea typeface="+mj-ea"/>
            </a:rPr>
            <a:t>The Mid-Autumn Festivals</a:t>
          </a:r>
          <a:endParaRPr lang="zh-CN" altLang="en-US" sz="1700" kern="1200" dirty="0"/>
        </a:p>
      </dsp:txBody>
      <dsp:txXfrm>
        <a:off x="2690494" y="4170597"/>
        <a:ext cx="926920" cy="926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400" b="1" kern="1200" dirty="0">
              <a:effectLst>
                <a:outerShdw blurRad="38100" dist="38100" dir="2700000" algn="tl">
                  <a:srgbClr val="000000">
                    <a:alpha val="43137"/>
                  </a:srgbClr>
                </a:outerShdw>
              </a:effectLst>
            </a:rPr>
            <a:t>MENG</a:t>
          </a:r>
          <a:endParaRPr lang="zh-CN" altLang="en-US" sz="1050" b="1"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kern="1200" dirty="0">
              <a:effectLst>
                <a:outerShdw blurRad="38100" dist="38100" dir="2700000" algn="tl">
                  <a:srgbClr val="000000">
                    <a:alpha val="43137"/>
                  </a:srgbClr>
                </a:outerShdw>
              </a:effectLst>
            </a:rPr>
            <a:t>CHEN</a:t>
          </a:r>
          <a:endParaRPr lang="zh-CN" altLang="en-US" sz="105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400" b="1" kern="1200" dirty="0">
              <a:effectLst>
                <a:outerShdw blurRad="38100" dist="38100" dir="2700000" algn="tl">
                  <a:srgbClr val="000000">
                    <a:alpha val="43137"/>
                  </a:srgbClr>
                </a:outerShdw>
              </a:effectLst>
            </a:rPr>
            <a:t>MENG</a:t>
          </a:r>
          <a:endParaRPr lang="zh-CN" altLang="en-US" sz="1050" b="1"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kern="1200" dirty="0">
              <a:effectLst>
                <a:outerShdw blurRad="38100" dist="38100" dir="2700000" algn="tl">
                  <a:srgbClr val="000000">
                    <a:alpha val="43137"/>
                  </a:srgbClr>
                </a:outerShdw>
              </a:effectLst>
            </a:rPr>
            <a:t>CHEN</a:t>
          </a:r>
          <a:endParaRPr lang="zh-CN" altLang="en-US" sz="105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400" b="1" kern="1200" dirty="0">
              <a:effectLst>
                <a:outerShdw blurRad="38100" dist="38100" dir="2700000" algn="tl">
                  <a:srgbClr val="000000">
                    <a:alpha val="43137"/>
                  </a:srgbClr>
                </a:outerShdw>
              </a:effectLst>
            </a:rPr>
            <a:t>MENG</a:t>
          </a:r>
          <a:endParaRPr lang="zh-CN" altLang="en-US" sz="1050" b="1"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kern="1200" dirty="0">
              <a:effectLst>
                <a:outerShdw blurRad="38100" dist="38100" dir="2700000" algn="tl">
                  <a:srgbClr val="000000">
                    <a:alpha val="43137"/>
                  </a:srgbClr>
                </a:outerShdw>
              </a:effectLst>
            </a:rPr>
            <a:t>CHEN</a:t>
          </a:r>
          <a:endParaRPr lang="zh-CN" altLang="en-US" sz="105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400" b="1" kern="1200" dirty="0">
              <a:effectLst>
                <a:outerShdw blurRad="38100" dist="38100" dir="2700000" algn="tl">
                  <a:srgbClr val="000000">
                    <a:alpha val="43137"/>
                  </a:srgbClr>
                </a:outerShdw>
              </a:effectLst>
            </a:rPr>
            <a:t>MENG</a:t>
          </a:r>
          <a:endParaRPr lang="zh-CN" altLang="en-US" sz="1050" b="1"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kern="1200" dirty="0">
              <a:effectLst>
                <a:outerShdw blurRad="38100" dist="38100" dir="2700000" algn="tl">
                  <a:srgbClr val="000000">
                    <a:alpha val="43137"/>
                  </a:srgbClr>
                </a:outerShdw>
              </a:effectLst>
            </a:rPr>
            <a:t>CHEN</a:t>
          </a:r>
          <a:endParaRPr lang="zh-CN" altLang="en-US" sz="105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A955-B769-4DE2-BD48-92ECAF5AB6F4}">
      <dsp:nvSpPr>
        <dsp:cNvPr id="0" name=""/>
        <dsp:cNvSpPr/>
      </dsp:nvSpPr>
      <dsp:spPr>
        <a:xfrm>
          <a:off x="96330" y="125484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Ⅰ Chinese Festivals</a:t>
          </a:r>
          <a:endParaRPr lang="zh-CN" altLang="en-US" sz="1200" b="0" kern="1200" dirty="0"/>
        </a:p>
      </dsp:txBody>
      <dsp:txXfrm>
        <a:off x="96330" y="1254848"/>
        <a:ext cx="1717163" cy="156105"/>
      </dsp:txXfrm>
    </dsp:sp>
    <dsp:sp modelId="{BA98E32F-C76F-474A-A84A-A042A350D684}">
      <dsp:nvSpPr>
        <dsp:cNvPr id="0" name=""/>
        <dsp:cNvSpPr/>
      </dsp:nvSpPr>
      <dsp:spPr>
        <a:xfrm>
          <a:off x="96330"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7151A-E87F-49CA-8DBD-C868CD0BA9F3}">
      <dsp:nvSpPr>
        <dsp:cNvPr id="0" name=""/>
        <dsp:cNvSpPr/>
      </dsp:nvSpPr>
      <dsp:spPr>
        <a:xfrm>
          <a:off x="338641"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20DE8-9ADD-4A37-AA66-2768E44494DF}">
      <dsp:nvSpPr>
        <dsp:cNvPr id="0" name=""/>
        <dsp:cNvSpPr/>
      </dsp:nvSpPr>
      <dsp:spPr>
        <a:xfrm>
          <a:off x="58095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C3F41-81F4-4190-B689-943A8043ADC0}">
      <dsp:nvSpPr>
        <dsp:cNvPr id="0" name=""/>
        <dsp:cNvSpPr/>
      </dsp:nvSpPr>
      <dsp:spPr>
        <a:xfrm>
          <a:off x="823262"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2A70-D3F3-4893-857A-B06810E423B9}">
      <dsp:nvSpPr>
        <dsp:cNvPr id="0" name=""/>
        <dsp:cNvSpPr/>
      </dsp:nvSpPr>
      <dsp:spPr>
        <a:xfrm>
          <a:off x="1065573"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7C211-3958-4872-9BAF-7B7E624E6669}">
      <dsp:nvSpPr>
        <dsp:cNvPr id="0" name=""/>
        <dsp:cNvSpPr/>
      </dsp:nvSpPr>
      <dsp:spPr>
        <a:xfrm>
          <a:off x="1307884"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822B-ABDB-4441-A44E-9F4DFA82E948}">
      <dsp:nvSpPr>
        <dsp:cNvPr id="0" name=""/>
        <dsp:cNvSpPr/>
      </dsp:nvSpPr>
      <dsp:spPr>
        <a:xfrm>
          <a:off x="1550195" y="1410954"/>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04344-B130-4EAC-801F-1F4881909CEB}">
      <dsp:nvSpPr>
        <dsp:cNvPr id="0" name=""/>
        <dsp:cNvSpPr/>
      </dsp:nvSpPr>
      <dsp:spPr>
        <a:xfrm>
          <a:off x="96330" y="1557578"/>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 </a:t>
          </a:r>
          <a:r>
            <a:rPr lang="en-US" altLang="zh-CN" sz="1400" b="1" kern="1200" dirty="0">
              <a:effectLst>
                <a:outerShdw blurRad="38100" dist="38100" dir="2700000" algn="tl">
                  <a:srgbClr val="000000">
                    <a:alpha val="43137"/>
                  </a:srgbClr>
                </a:outerShdw>
              </a:effectLst>
            </a:rPr>
            <a:t>MENG</a:t>
          </a:r>
          <a:endParaRPr lang="zh-CN" altLang="en-US" sz="1050" b="1" kern="1200" dirty="0"/>
        </a:p>
      </dsp:txBody>
      <dsp:txXfrm>
        <a:off x="96330" y="1557578"/>
        <a:ext cx="1717163" cy="156105"/>
      </dsp:txXfrm>
    </dsp:sp>
    <dsp:sp modelId="{F7367DD2-55EC-4605-AF5B-87517DA9EA37}">
      <dsp:nvSpPr>
        <dsp:cNvPr id="0" name=""/>
        <dsp:cNvSpPr/>
      </dsp:nvSpPr>
      <dsp:spPr>
        <a:xfrm>
          <a:off x="96330"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AEDA0-AA58-4D56-80DD-682C430F48A4}">
      <dsp:nvSpPr>
        <dsp:cNvPr id="0" name=""/>
        <dsp:cNvSpPr/>
      </dsp:nvSpPr>
      <dsp:spPr>
        <a:xfrm>
          <a:off x="338641"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4E1B4-E1CA-419F-B7D2-16FD50744F27}">
      <dsp:nvSpPr>
        <dsp:cNvPr id="0" name=""/>
        <dsp:cNvSpPr/>
      </dsp:nvSpPr>
      <dsp:spPr>
        <a:xfrm>
          <a:off x="58095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25DE0-C709-4BCD-A4E8-1A2FE5CAC686}">
      <dsp:nvSpPr>
        <dsp:cNvPr id="0" name=""/>
        <dsp:cNvSpPr/>
      </dsp:nvSpPr>
      <dsp:spPr>
        <a:xfrm>
          <a:off x="823262"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F5A86-A497-424E-87F9-49C59C61FFD5}">
      <dsp:nvSpPr>
        <dsp:cNvPr id="0" name=""/>
        <dsp:cNvSpPr/>
      </dsp:nvSpPr>
      <dsp:spPr>
        <a:xfrm>
          <a:off x="1065573"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47EB3-D668-4F57-ADC0-7E7DA25DDFDE}">
      <dsp:nvSpPr>
        <dsp:cNvPr id="0" name=""/>
        <dsp:cNvSpPr/>
      </dsp:nvSpPr>
      <dsp:spPr>
        <a:xfrm>
          <a:off x="1307884"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B9A1-FA24-43C4-BFE7-4770BD3476CA}">
      <dsp:nvSpPr>
        <dsp:cNvPr id="0" name=""/>
        <dsp:cNvSpPr/>
      </dsp:nvSpPr>
      <dsp:spPr>
        <a:xfrm>
          <a:off x="1550195" y="171368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B5483-312A-4FFA-9291-764F117CB911}">
      <dsp:nvSpPr>
        <dsp:cNvPr id="0" name=""/>
        <dsp:cNvSpPr/>
      </dsp:nvSpPr>
      <dsp:spPr>
        <a:xfrm>
          <a:off x="96330" y="1860307"/>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② </a:t>
          </a:r>
          <a:r>
            <a:rPr lang="en-US" altLang="zh-CN" sz="1050" kern="1200" dirty="0">
              <a:effectLst>
                <a:outerShdw blurRad="38100" dist="38100" dir="2700000" algn="tl">
                  <a:srgbClr val="000000">
                    <a:alpha val="43137"/>
                  </a:srgbClr>
                </a:outerShdw>
              </a:effectLst>
            </a:rPr>
            <a:t>CHEN</a:t>
          </a:r>
          <a:endParaRPr lang="zh-CN" altLang="en-US" sz="1050" kern="1200" dirty="0"/>
        </a:p>
      </dsp:txBody>
      <dsp:txXfrm>
        <a:off x="96330" y="1860307"/>
        <a:ext cx="1717163" cy="156105"/>
      </dsp:txXfrm>
    </dsp:sp>
    <dsp:sp modelId="{31123D9C-098B-4742-AB71-B46B98E347EF}">
      <dsp:nvSpPr>
        <dsp:cNvPr id="0" name=""/>
        <dsp:cNvSpPr/>
      </dsp:nvSpPr>
      <dsp:spPr>
        <a:xfrm>
          <a:off x="96330"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6CB66-580C-4F35-82AF-2E7261382049}">
      <dsp:nvSpPr>
        <dsp:cNvPr id="0" name=""/>
        <dsp:cNvSpPr/>
      </dsp:nvSpPr>
      <dsp:spPr>
        <a:xfrm>
          <a:off x="338641"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C8132-5BB4-4DBD-823D-1C1FFA88C879}">
      <dsp:nvSpPr>
        <dsp:cNvPr id="0" name=""/>
        <dsp:cNvSpPr/>
      </dsp:nvSpPr>
      <dsp:spPr>
        <a:xfrm>
          <a:off x="58095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2A4C0-E38E-4B32-82CF-07E2C1DBD6CB}">
      <dsp:nvSpPr>
        <dsp:cNvPr id="0" name=""/>
        <dsp:cNvSpPr/>
      </dsp:nvSpPr>
      <dsp:spPr>
        <a:xfrm>
          <a:off x="823262"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FBB-D307-4D7C-BBB3-C81DABCE0A01}">
      <dsp:nvSpPr>
        <dsp:cNvPr id="0" name=""/>
        <dsp:cNvSpPr/>
      </dsp:nvSpPr>
      <dsp:spPr>
        <a:xfrm>
          <a:off x="1065573"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F056E-843F-4E60-9003-AC29991C888A}">
      <dsp:nvSpPr>
        <dsp:cNvPr id="0" name=""/>
        <dsp:cNvSpPr/>
      </dsp:nvSpPr>
      <dsp:spPr>
        <a:xfrm>
          <a:off x="1307884"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7D791-2E99-4725-BA7C-01991A54C92E}">
      <dsp:nvSpPr>
        <dsp:cNvPr id="0" name=""/>
        <dsp:cNvSpPr/>
      </dsp:nvSpPr>
      <dsp:spPr>
        <a:xfrm>
          <a:off x="1550195" y="2016413"/>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1BE1-DBA6-43B6-997B-92ECD883DEE7}">
      <dsp:nvSpPr>
        <dsp:cNvPr id="0" name=""/>
        <dsp:cNvSpPr/>
      </dsp:nvSpPr>
      <dsp:spPr>
        <a:xfrm>
          <a:off x="96330" y="216303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Ⅱ Foreign Festivals</a:t>
          </a:r>
        </a:p>
      </dsp:txBody>
      <dsp:txXfrm>
        <a:off x="96330" y="2163036"/>
        <a:ext cx="1717163" cy="156105"/>
      </dsp:txXfrm>
    </dsp:sp>
    <dsp:sp modelId="{59CE22BD-87CB-47D8-B724-5AE5B6E3B445}">
      <dsp:nvSpPr>
        <dsp:cNvPr id="0" name=""/>
        <dsp:cNvSpPr/>
      </dsp:nvSpPr>
      <dsp:spPr>
        <a:xfrm>
          <a:off x="96330"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DC7DA-A86D-44EB-B855-26165F73EAE6}">
      <dsp:nvSpPr>
        <dsp:cNvPr id="0" name=""/>
        <dsp:cNvSpPr/>
      </dsp:nvSpPr>
      <dsp:spPr>
        <a:xfrm>
          <a:off x="338641"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713-AA9E-4F4E-BAD6-DEB4F2A179F9}">
      <dsp:nvSpPr>
        <dsp:cNvPr id="0" name=""/>
        <dsp:cNvSpPr/>
      </dsp:nvSpPr>
      <dsp:spPr>
        <a:xfrm>
          <a:off x="58095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4ADF2-1AAC-4C87-811C-7FD0066214C0}">
      <dsp:nvSpPr>
        <dsp:cNvPr id="0" name=""/>
        <dsp:cNvSpPr/>
      </dsp:nvSpPr>
      <dsp:spPr>
        <a:xfrm>
          <a:off x="823262"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BDF5-793F-4140-A9DC-6C7F4B60B184}">
      <dsp:nvSpPr>
        <dsp:cNvPr id="0" name=""/>
        <dsp:cNvSpPr/>
      </dsp:nvSpPr>
      <dsp:spPr>
        <a:xfrm>
          <a:off x="1065573"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CE2E-6056-4541-A2AD-A32297A43072}">
      <dsp:nvSpPr>
        <dsp:cNvPr id="0" name=""/>
        <dsp:cNvSpPr/>
      </dsp:nvSpPr>
      <dsp:spPr>
        <a:xfrm>
          <a:off x="1307884"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DCA75-892E-4061-BB53-4BB0A8BF9E1D}">
      <dsp:nvSpPr>
        <dsp:cNvPr id="0" name=""/>
        <dsp:cNvSpPr/>
      </dsp:nvSpPr>
      <dsp:spPr>
        <a:xfrm>
          <a:off x="1550195" y="231914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312A2-DD42-437C-9F86-7B057816BE2E}">
      <dsp:nvSpPr>
        <dsp:cNvPr id="0" name=""/>
        <dsp:cNvSpPr/>
      </dsp:nvSpPr>
      <dsp:spPr>
        <a:xfrm>
          <a:off x="96330" y="2465766"/>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①</a:t>
          </a:r>
          <a:r>
            <a:rPr lang="en-US" altLang="zh-CN" sz="1050" kern="1200" dirty="0">
              <a:effectLst>
                <a:outerShdw blurRad="38100" dist="38100" dir="2700000" algn="tl" rotWithShape="0">
                  <a:srgbClr val="000000">
                    <a:alpha val="43000"/>
                  </a:srgbClr>
                </a:outerShdw>
              </a:effectLst>
            </a:rPr>
            <a:t>LIU</a:t>
          </a:r>
          <a:endParaRPr lang="zh-CN" altLang="en-US" sz="1050" kern="1200" dirty="0"/>
        </a:p>
      </dsp:txBody>
      <dsp:txXfrm>
        <a:off x="96330" y="2465766"/>
        <a:ext cx="1717163" cy="156105"/>
      </dsp:txXfrm>
    </dsp:sp>
    <dsp:sp modelId="{0B1078C5-C9CB-4B2E-A49B-3E6899126BC2}">
      <dsp:nvSpPr>
        <dsp:cNvPr id="0" name=""/>
        <dsp:cNvSpPr/>
      </dsp:nvSpPr>
      <dsp:spPr>
        <a:xfrm>
          <a:off x="96330"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15CBD-FD8C-47F7-93F8-6420107CF05C}">
      <dsp:nvSpPr>
        <dsp:cNvPr id="0" name=""/>
        <dsp:cNvSpPr/>
      </dsp:nvSpPr>
      <dsp:spPr>
        <a:xfrm>
          <a:off x="338641"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95862-6A64-4887-B8EC-0696C7AEBABF}">
      <dsp:nvSpPr>
        <dsp:cNvPr id="0" name=""/>
        <dsp:cNvSpPr/>
      </dsp:nvSpPr>
      <dsp:spPr>
        <a:xfrm>
          <a:off x="58095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4AA41-8367-473F-85B1-1F5E59A660F0}">
      <dsp:nvSpPr>
        <dsp:cNvPr id="0" name=""/>
        <dsp:cNvSpPr/>
      </dsp:nvSpPr>
      <dsp:spPr>
        <a:xfrm>
          <a:off x="823262"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1254F-08BE-492B-AA3A-0E11EA972976}">
      <dsp:nvSpPr>
        <dsp:cNvPr id="0" name=""/>
        <dsp:cNvSpPr/>
      </dsp:nvSpPr>
      <dsp:spPr>
        <a:xfrm>
          <a:off x="1065573"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B563B-3AD1-4F61-BDA1-ED583C39E577}">
      <dsp:nvSpPr>
        <dsp:cNvPr id="0" name=""/>
        <dsp:cNvSpPr/>
      </dsp:nvSpPr>
      <dsp:spPr>
        <a:xfrm>
          <a:off x="1307884"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2940-6E42-4045-A267-63DAA608250C}">
      <dsp:nvSpPr>
        <dsp:cNvPr id="0" name=""/>
        <dsp:cNvSpPr/>
      </dsp:nvSpPr>
      <dsp:spPr>
        <a:xfrm>
          <a:off x="1550195" y="2621872"/>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E2467-AAE3-42BA-A9FB-57709A583F1D}">
      <dsp:nvSpPr>
        <dsp:cNvPr id="0" name=""/>
        <dsp:cNvSpPr/>
      </dsp:nvSpPr>
      <dsp:spPr>
        <a:xfrm>
          <a:off x="96330" y="276849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rotWithShape="0">
                  <a:srgbClr val="000000">
                    <a:alpha val="43000"/>
                  </a:srgbClr>
                </a:outerShdw>
              </a:effectLst>
            </a:rPr>
            <a:t>    ②</a:t>
          </a:r>
          <a:r>
            <a:rPr lang="en-US" altLang="zh-CN" sz="1050" kern="1200" dirty="0">
              <a:effectLst>
                <a:outerShdw blurRad="38100" dist="38100" dir="2700000" algn="tl" rotWithShape="0">
                  <a:srgbClr val="000000">
                    <a:alpha val="43000"/>
                  </a:srgbClr>
                </a:outerShdw>
              </a:effectLst>
            </a:rPr>
            <a:t>LI</a:t>
          </a:r>
          <a:endParaRPr lang="zh-CN" altLang="en-US" sz="1050" kern="1200" dirty="0"/>
        </a:p>
      </dsp:txBody>
      <dsp:txXfrm>
        <a:off x="96330" y="2768495"/>
        <a:ext cx="1717163" cy="156105"/>
      </dsp:txXfrm>
    </dsp:sp>
    <dsp:sp modelId="{7D0C801D-5001-45BE-81DA-563790DB58A3}">
      <dsp:nvSpPr>
        <dsp:cNvPr id="0" name=""/>
        <dsp:cNvSpPr/>
      </dsp:nvSpPr>
      <dsp:spPr>
        <a:xfrm>
          <a:off x="96330"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64307-D6B0-44A1-ABD5-00AEB3B6488B}">
      <dsp:nvSpPr>
        <dsp:cNvPr id="0" name=""/>
        <dsp:cNvSpPr/>
      </dsp:nvSpPr>
      <dsp:spPr>
        <a:xfrm>
          <a:off x="338641"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10C6F-A9AC-46F8-9FD0-306B00ECCCDD}">
      <dsp:nvSpPr>
        <dsp:cNvPr id="0" name=""/>
        <dsp:cNvSpPr/>
      </dsp:nvSpPr>
      <dsp:spPr>
        <a:xfrm>
          <a:off x="58095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3ABB0-D0FA-4D28-A550-5337852DD61F}">
      <dsp:nvSpPr>
        <dsp:cNvPr id="0" name=""/>
        <dsp:cNvSpPr/>
      </dsp:nvSpPr>
      <dsp:spPr>
        <a:xfrm>
          <a:off x="823262"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C4C6A-12FD-408C-94C9-EF9773444DBA}">
      <dsp:nvSpPr>
        <dsp:cNvPr id="0" name=""/>
        <dsp:cNvSpPr/>
      </dsp:nvSpPr>
      <dsp:spPr>
        <a:xfrm>
          <a:off x="1065573"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53A30-9136-4DD2-A344-1B7C80C4AD99}">
      <dsp:nvSpPr>
        <dsp:cNvPr id="0" name=""/>
        <dsp:cNvSpPr/>
      </dsp:nvSpPr>
      <dsp:spPr>
        <a:xfrm>
          <a:off x="1307884"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6E207-67AA-4159-B8BB-68296F6BAA29}">
      <dsp:nvSpPr>
        <dsp:cNvPr id="0" name=""/>
        <dsp:cNvSpPr/>
      </dsp:nvSpPr>
      <dsp:spPr>
        <a:xfrm>
          <a:off x="1550195" y="2924601"/>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3203D-B54D-450F-8664-72F5B384B6AD}">
      <dsp:nvSpPr>
        <dsp:cNvPr id="0" name=""/>
        <dsp:cNvSpPr/>
      </dsp:nvSpPr>
      <dsp:spPr>
        <a:xfrm>
          <a:off x="96330" y="3071225"/>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0" kern="1200" dirty="0">
              <a:effectLst>
                <a:outerShdw blurRad="38100" dist="38100" dir="2700000" algn="tl">
                  <a:srgbClr val="000000">
                    <a:alpha val="43137"/>
                  </a:srgbClr>
                </a:outerShdw>
              </a:effectLst>
            </a:rPr>
            <a:t>Ⅲ Festival Comparison</a:t>
          </a:r>
          <a:endParaRPr lang="zh-CN" altLang="en-US" sz="1200" b="0" kern="1200" dirty="0"/>
        </a:p>
      </dsp:txBody>
      <dsp:txXfrm>
        <a:off x="96330" y="3071225"/>
        <a:ext cx="1717163" cy="156105"/>
      </dsp:txXfrm>
    </dsp:sp>
    <dsp:sp modelId="{6FC82AB7-3940-4850-9D22-A3C1FE9859CA}">
      <dsp:nvSpPr>
        <dsp:cNvPr id="0" name=""/>
        <dsp:cNvSpPr/>
      </dsp:nvSpPr>
      <dsp:spPr>
        <a:xfrm>
          <a:off x="96330"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03823-B3C2-4847-A9C3-0B09BEE0E7F1}">
      <dsp:nvSpPr>
        <dsp:cNvPr id="0" name=""/>
        <dsp:cNvSpPr/>
      </dsp:nvSpPr>
      <dsp:spPr>
        <a:xfrm>
          <a:off x="338641"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82830-3D34-4B9F-9737-2AA714ACC2F0}">
      <dsp:nvSpPr>
        <dsp:cNvPr id="0" name=""/>
        <dsp:cNvSpPr/>
      </dsp:nvSpPr>
      <dsp:spPr>
        <a:xfrm>
          <a:off x="58095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020A-E8FB-4A10-8E54-510B3FE20190}">
      <dsp:nvSpPr>
        <dsp:cNvPr id="0" name=""/>
        <dsp:cNvSpPr/>
      </dsp:nvSpPr>
      <dsp:spPr>
        <a:xfrm>
          <a:off x="823262"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25E48-EB07-4BCE-97F1-E2CC040B0B92}">
      <dsp:nvSpPr>
        <dsp:cNvPr id="0" name=""/>
        <dsp:cNvSpPr/>
      </dsp:nvSpPr>
      <dsp:spPr>
        <a:xfrm>
          <a:off x="1065573"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82434-18C1-438B-B8E1-7F4386E2E336}">
      <dsp:nvSpPr>
        <dsp:cNvPr id="0" name=""/>
        <dsp:cNvSpPr/>
      </dsp:nvSpPr>
      <dsp:spPr>
        <a:xfrm>
          <a:off x="1307884"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243DD-B275-422A-B235-A3CD1E2538DF}">
      <dsp:nvSpPr>
        <dsp:cNvPr id="0" name=""/>
        <dsp:cNvSpPr/>
      </dsp:nvSpPr>
      <dsp:spPr>
        <a:xfrm>
          <a:off x="1550195" y="322733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7A7-53B7-4056-BE72-67E1FCA31734}">
      <dsp:nvSpPr>
        <dsp:cNvPr id="0" name=""/>
        <dsp:cNvSpPr/>
      </dsp:nvSpPr>
      <dsp:spPr>
        <a:xfrm>
          <a:off x="96330" y="337395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rPr>
            <a:t>    ①</a:t>
          </a:r>
          <a:r>
            <a:rPr lang="en-US" altLang="zh-CN" sz="1050" kern="1200" dirty="0">
              <a:effectLst>
                <a:outerShdw blurRad="38100" dist="38100" dir="2700000" algn="tl">
                  <a:srgbClr val="000000">
                    <a:alpha val="43137"/>
                  </a:srgbClr>
                </a:outerShdw>
              </a:effectLst>
            </a:rPr>
            <a:t>ZHOU</a:t>
          </a:r>
          <a:endParaRPr lang="zh-CN" altLang="en-US" sz="1050" kern="1200" dirty="0"/>
        </a:p>
      </dsp:txBody>
      <dsp:txXfrm>
        <a:off x="96330" y="3373954"/>
        <a:ext cx="1717163" cy="156105"/>
      </dsp:txXfrm>
    </dsp:sp>
    <dsp:sp modelId="{F42B09C0-80B7-4D36-BF60-7DC162DBF508}">
      <dsp:nvSpPr>
        <dsp:cNvPr id="0" name=""/>
        <dsp:cNvSpPr/>
      </dsp:nvSpPr>
      <dsp:spPr>
        <a:xfrm>
          <a:off x="96330"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C734A2-11D7-4959-B387-885FC1B2A754}">
      <dsp:nvSpPr>
        <dsp:cNvPr id="0" name=""/>
        <dsp:cNvSpPr/>
      </dsp:nvSpPr>
      <dsp:spPr>
        <a:xfrm>
          <a:off x="338641"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EB7F-18A2-42A0-AF50-CB55763B5FE5}">
      <dsp:nvSpPr>
        <dsp:cNvPr id="0" name=""/>
        <dsp:cNvSpPr/>
      </dsp:nvSpPr>
      <dsp:spPr>
        <a:xfrm>
          <a:off x="58095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CEB33-5C97-4EEE-8392-7A7914FD9FCA}">
      <dsp:nvSpPr>
        <dsp:cNvPr id="0" name=""/>
        <dsp:cNvSpPr/>
      </dsp:nvSpPr>
      <dsp:spPr>
        <a:xfrm>
          <a:off x="823262"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0BAA0-2D31-405A-84A9-F5EB92E62CC0}">
      <dsp:nvSpPr>
        <dsp:cNvPr id="0" name=""/>
        <dsp:cNvSpPr/>
      </dsp:nvSpPr>
      <dsp:spPr>
        <a:xfrm>
          <a:off x="1065573"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214E6-4483-489C-A815-7DD71B7C8CA3}">
      <dsp:nvSpPr>
        <dsp:cNvPr id="0" name=""/>
        <dsp:cNvSpPr/>
      </dsp:nvSpPr>
      <dsp:spPr>
        <a:xfrm>
          <a:off x="1307884"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94B0B-B785-471C-B4AA-5FFE1412A393}">
      <dsp:nvSpPr>
        <dsp:cNvPr id="0" name=""/>
        <dsp:cNvSpPr/>
      </dsp:nvSpPr>
      <dsp:spPr>
        <a:xfrm>
          <a:off x="1550195" y="3530060"/>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975CC-4982-4B38-99D1-99C00685360C}">
      <dsp:nvSpPr>
        <dsp:cNvPr id="0" name=""/>
        <dsp:cNvSpPr/>
      </dsp:nvSpPr>
      <dsp:spPr>
        <a:xfrm>
          <a:off x="96330" y="3676684"/>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②</a:t>
          </a:r>
          <a:r>
            <a:rPr lang="en-US" altLang="zh-CN" sz="1050" kern="1200" dirty="0">
              <a:effectLst>
                <a:outerShdw blurRad="38100" dist="38100" dir="2700000" algn="tl">
                  <a:srgbClr val="000000">
                    <a:alpha val="43137"/>
                  </a:srgbClr>
                </a:outerShdw>
              </a:effectLst>
              <a:ea typeface="+mj-ea"/>
            </a:rPr>
            <a:t>WEI</a:t>
          </a:r>
          <a:endParaRPr lang="zh-CN" altLang="en-US" sz="1050" kern="1200" dirty="0"/>
        </a:p>
      </dsp:txBody>
      <dsp:txXfrm>
        <a:off x="96330" y="3676684"/>
        <a:ext cx="1717163" cy="156105"/>
      </dsp:txXfrm>
    </dsp:sp>
    <dsp:sp modelId="{ACAF594C-F05F-40EE-9610-9E7B957ACC84}">
      <dsp:nvSpPr>
        <dsp:cNvPr id="0" name=""/>
        <dsp:cNvSpPr/>
      </dsp:nvSpPr>
      <dsp:spPr>
        <a:xfrm>
          <a:off x="96330"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5B8B97-9A0D-4AE3-BD82-B4BA604595C9}">
      <dsp:nvSpPr>
        <dsp:cNvPr id="0" name=""/>
        <dsp:cNvSpPr/>
      </dsp:nvSpPr>
      <dsp:spPr>
        <a:xfrm>
          <a:off x="338641"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6391-74E8-4616-BC12-F5A012F5D006}">
      <dsp:nvSpPr>
        <dsp:cNvPr id="0" name=""/>
        <dsp:cNvSpPr/>
      </dsp:nvSpPr>
      <dsp:spPr>
        <a:xfrm>
          <a:off x="58095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710E8-FA82-4DC6-98AB-92C5F7464EB8}">
      <dsp:nvSpPr>
        <dsp:cNvPr id="0" name=""/>
        <dsp:cNvSpPr/>
      </dsp:nvSpPr>
      <dsp:spPr>
        <a:xfrm>
          <a:off x="823262"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51E5-F748-4357-8755-55D3B8F754E1}">
      <dsp:nvSpPr>
        <dsp:cNvPr id="0" name=""/>
        <dsp:cNvSpPr/>
      </dsp:nvSpPr>
      <dsp:spPr>
        <a:xfrm>
          <a:off x="1065573"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5B96C-8E62-4416-8E72-761BC56C23B2}">
      <dsp:nvSpPr>
        <dsp:cNvPr id="0" name=""/>
        <dsp:cNvSpPr/>
      </dsp:nvSpPr>
      <dsp:spPr>
        <a:xfrm>
          <a:off x="1307884"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379FD-F7C5-4BE7-A8C2-80D69EE1E867}">
      <dsp:nvSpPr>
        <dsp:cNvPr id="0" name=""/>
        <dsp:cNvSpPr/>
      </dsp:nvSpPr>
      <dsp:spPr>
        <a:xfrm>
          <a:off x="1550195" y="383278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4950-C0BC-428A-B173-085EE46EE4B8}">
      <dsp:nvSpPr>
        <dsp:cNvPr id="0" name=""/>
        <dsp:cNvSpPr/>
      </dsp:nvSpPr>
      <dsp:spPr>
        <a:xfrm>
          <a:off x="96330" y="3979413"/>
          <a:ext cx="1717163" cy="15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466725">
            <a:lnSpc>
              <a:spcPct val="90000"/>
            </a:lnSpc>
            <a:spcBef>
              <a:spcPct val="0"/>
            </a:spcBef>
            <a:spcAft>
              <a:spcPct val="35000"/>
            </a:spcAft>
            <a:buNone/>
          </a:pPr>
          <a:r>
            <a:rPr lang="zh-CN" altLang="en-US" sz="1050" kern="1200" dirty="0">
              <a:effectLst>
                <a:outerShdw blurRad="38100" dist="38100" dir="2700000" algn="tl">
                  <a:srgbClr val="000000">
                    <a:alpha val="43137"/>
                  </a:srgbClr>
                </a:outerShdw>
              </a:effectLst>
              <a:latin typeface="+mj-lt"/>
            </a:rPr>
            <a:t>    ③</a:t>
          </a:r>
          <a:r>
            <a:rPr lang="en-US" altLang="zh-CN" sz="1050" kern="1200" dirty="0">
              <a:effectLst>
                <a:outerShdw blurRad="38100" dist="38100" dir="2700000" algn="tl">
                  <a:srgbClr val="000000">
                    <a:alpha val="43137"/>
                  </a:srgbClr>
                </a:outerShdw>
              </a:effectLst>
            </a:rPr>
            <a:t>WU</a:t>
          </a:r>
          <a:endParaRPr lang="zh-CN" altLang="en-US" sz="1050" kern="1200" dirty="0"/>
        </a:p>
      </dsp:txBody>
      <dsp:txXfrm>
        <a:off x="96330" y="3979413"/>
        <a:ext cx="1717163" cy="156105"/>
      </dsp:txXfrm>
    </dsp:sp>
    <dsp:sp modelId="{5AA69ACF-2CEB-422B-A099-F3674AC631BC}">
      <dsp:nvSpPr>
        <dsp:cNvPr id="0" name=""/>
        <dsp:cNvSpPr/>
      </dsp:nvSpPr>
      <dsp:spPr>
        <a:xfrm>
          <a:off x="96330"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98519-AB67-49F5-B9F5-AF23DBC6C849}">
      <dsp:nvSpPr>
        <dsp:cNvPr id="0" name=""/>
        <dsp:cNvSpPr/>
      </dsp:nvSpPr>
      <dsp:spPr>
        <a:xfrm>
          <a:off x="338641"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3C65-23E1-4E29-BB32-BCF281AFEEEA}">
      <dsp:nvSpPr>
        <dsp:cNvPr id="0" name=""/>
        <dsp:cNvSpPr/>
      </dsp:nvSpPr>
      <dsp:spPr>
        <a:xfrm>
          <a:off x="58095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DD3EA-8C6A-429B-9098-0F9A24A81CA7}">
      <dsp:nvSpPr>
        <dsp:cNvPr id="0" name=""/>
        <dsp:cNvSpPr/>
      </dsp:nvSpPr>
      <dsp:spPr>
        <a:xfrm>
          <a:off x="823262"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138C4-4B72-42AB-A75B-4B01F307DC31}">
      <dsp:nvSpPr>
        <dsp:cNvPr id="0" name=""/>
        <dsp:cNvSpPr/>
      </dsp:nvSpPr>
      <dsp:spPr>
        <a:xfrm>
          <a:off x="1065573"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7F56C-80CF-4B9A-88E0-FAC1F61BD6E7}">
      <dsp:nvSpPr>
        <dsp:cNvPr id="0" name=""/>
        <dsp:cNvSpPr/>
      </dsp:nvSpPr>
      <dsp:spPr>
        <a:xfrm>
          <a:off x="1307884"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3A394-1CF3-4CCD-91A0-E0058AADC225}">
      <dsp:nvSpPr>
        <dsp:cNvPr id="0" name=""/>
        <dsp:cNvSpPr/>
      </dsp:nvSpPr>
      <dsp:spPr>
        <a:xfrm>
          <a:off x="1550195" y="4135519"/>
          <a:ext cx="228955" cy="38159"/>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C3F163-4848-42FB-9B23-D006CF05D26F}" type="datetimeFigureOut">
              <a:rPr lang="zh-CN" altLang="en-US" smtClean="0"/>
              <a:t>2020/10/20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0E4B6-6B7D-490A-8A0B-95406451802A}" type="slidenum">
              <a:rPr lang="zh-CN" altLang="en-US" smtClean="0"/>
              <a:t>‹#›</a:t>
            </a:fld>
            <a:endParaRPr lang="zh-CN" altLang="en-US"/>
          </a:p>
        </p:txBody>
      </p:sp>
    </p:spTree>
    <p:extLst>
      <p:ext uri="{BB962C8B-B14F-4D97-AF65-F5344CB8AC3E}">
        <p14:creationId xmlns:p14="http://schemas.microsoft.com/office/powerpoint/2010/main" val="2969030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图片缺失</a:t>
            </a:r>
          </a:p>
        </p:txBody>
      </p:sp>
      <p:sp>
        <p:nvSpPr>
          <p:cNvPr id="4" name="灯片编号占位符 3"/>
          <p:cNvSpPr>
            <a:spLocks noGrp="1"/>
          </p:cNvSpPr>
          <p:nvPr>
            <p:ph type="sldNum" sz="quarter" idx="5"/>
          </p:nvPr>
        </p:nvSpPr>
        <p:spPr/>
        <p:txBody>
          <a:bodyPr/>
          <a:lstStyle/>
          <a:p>
            <a:fld id="{D580E4B6-6B7D-490A-8A0B-95406451802A}" type="slidenum">
              <a:rPr lang="zh-CN" altLang="en-US" smtClean="0"/>
              <a:t>6</a:t>
            </a:fld>
            <a:endParaRPr lang="zh-CN" altLang="en-US"/>
          </a:p>
        </p:txBody>
      </p:sp>
    </p:spTree>
    <p:extLst>
      <p:ext uri="{BB962C8B-B14F-4D97-AF65-F5344CB8AC3E}">
        <p14:creationId xmlns:p14="http://schemas.microsoft.com/office/powerpoint/2010/main" val="249416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幻灯片图像占位符 1"/>
          <p:cNvSpPr>
            <a:spLocks noGrp="1" noRot="1" noChangeAspect="1"/>
          </p:cNvSpPr>
          <p:nvPr>
            <p:ph type="sldImg"/>
          </p:nvPr>
        </p:nvSpPr>
        <p:spPr/>
      </p:sp>
      <p:sp>
        <p:nvSpPr>
          <p:cNvPr id="1048597"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1048598" name="灯片编号占位符 3"/>
          <p:cNvSpPr>
            <a:spLocks noGrp="1"/>
          </p:cNvSpPr>
          <p:nvPr>
            <p:ph type="sldNum" sz="quarter" idx="5"/>
          </p:nvPr>
        </p:nvSpPr>
        <p:spPr/>
        <p:txBody>
          <a:bodyPr/>
          <a:lstStyle/>
          <a:p>
            <a:fld id="{D580E4B6-6B7D-490A-8A0B-95406451802A}" type="slidenum">
              <a:rPr lang="zh-CN" altLang="en-US" smtClean="0"/>
              <a:t>23</a:t>
            </a:fld>
            <a:endParaRPr lang="zh-CN" altLang="en-US"/>
          </a:p>
        </p:txBody>
      </p:sp>
    </p:spTree>
    <p:extLst>
      <p:ext uri="{BB962C8B-B14F-4D97-AF65-F5344CB8AC3E}">
        <p14:creationId xmlns:p14="http://schemas.microsoft.com/office/powerpoint/2010/main" val="2543819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幻灯片图像占位符 1"/>
          <p:cNvSpPr>
            <a:spLocks noGrp="1" noRot="1" noChangeAspect="1"/>
          </p:cNvSpPr>
          <p:nvPr>
            <p:ph type="sldImg"/>
          </p:nvPr>
        </p:nvSpPr>
        <p:spPr/>
      </p:sp>
      <p:sp>
        <p:nvSpPr>
          <p:cNvPr id="1048592" name="备注占位符 2"/>
          <p:cNvSpPr>
            <a:spLocks noGrp="1"/>
          </p:cNvSpPr>
          <p:nvPr>
            <p:ph type="body" idx="1"/>
          </p:nvPr>
        </p:nvSpPr>
        <p:spPr/>
        <p:txBody>
          <a:bodyPr/>
          <a:lstStyle/>
          <a:p>
            <a:endParaRPr lang="zh-CN" altLang="en-US"/>
          </a:p>
        </p:txBody>
      </p:sp>
      <p:sp>
        <p:nvSpPr>
          <p:cNvPr id="1048593" name="灯片编号占位符 3"/>
          <p:cNvSpPr>
            <a:spLocks noGrp="1"/>
          </p:cNvSpPr>
          <p:nvPr>
            <p:ph type="sldNum" sz="quarter" idx="5"/>
          </p:nvPr>
        </p:nvSpPr>
        <p:spPr/>
        <p:txBody>
          <a:bodyPr/>
          <a:lstStyle/>
          <a:p>
            <a:fld id="{D580E4B6-6B7D-490A-8A0B-95406451802A}" type="slidenum">
              <a:rPr lang="zh-CN" altLang="en-US" smtClean="0"/>
              <a:t>24</a:t>
            </a:fld>
            <a:endParaRPr lang="zh-CN" altLang="en-US"/>
          </a:p>
        </p:txBody>
      </p:sp>
    </p:spTree>
    <p:extLst>
      <p:ext uri="{BB962C8B-B14F-4D97-AF65-F5344CB8AC3E}">
        <p14:creationId xmlns:p14="http://schemas.microsoft.com/office/powerpoint/2010/main" val="82583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26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27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Coco </a:t>
            </a:r>
            <a:r>
              <a:rPr lang="zh-CN" altLang="en-US"/>
              <a:t>寻梦环游记</a:t>
            </a:r>
          </a:p>
        </p:txBody>
      </p:sp>
      <p:sp>
        <p:nvSpPr>
          <p:cNvPr id="4" name="灯片编号占位符 3"/>
          <p:cNvSpPr>
            <a:spLocks noGrp="1"/>
          </p:cNvSpPr>
          <p:nvPr>
            <p:ph type="sldNum" sz="quarter" idx="5"/>
          </p:nvPr>
        </p:nvSpPr>
        <p:spPr/>
        <p:txBody>
          <a:bodyPr/>
          <a:lstStyle/>
          <a:p>
            <a:fld id="{D580E4B6-6B7D-490A-8A0B-95406451802A}" type="slidenum">
              <a:rPr lang="zh-CN" altLang="en-US" smtClean="0"/>
              <a:t>28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celebrate life and commemorate the dead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Life go on</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Similar</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Good wish something</a:t>
            </a:r>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29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celebrate life and commemorate the dead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Life go on</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Similar</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Good wish something</a:t>
            </a:r>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30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32</a:t>
            </a:fld>
            <a:endParaRPr lang="zh-CN" altLang="en-US"/>
          </a:p>
        </p:txBody>
      </p:sp>
    </p:spTree>
    <p:extLst>
      <p:ext uri="{BB962C8B-B14F-4D97-AF65-F5344CB8AC3E}">
        <p14:creationId xmlns:p14="http://schemas.microsoft.com/office/powerpoint/2010/main" val="192361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33</a:t>
            </a:fld>
            <a:endParaRPr lang="zh-CN" altLang="en-US"/>
          </a:p>
        </p:txBody>
      </p:sp>
    </p:spTree>
    <p:extLst>
      <p:ext uri="{BB962C8B-B14F-4D97-AF65-F5344CB8AC3E}">
        <p14:creationId xmlns:p14="http://schemas.microsoft.com/office/powerpoint/2010/main" val="4025636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34</a:t>
            </a:fld>
            <a:endParaRPr lang="zh-CN" altLang="en-US"/>
          </a:p>
        </p:txBody>
      </p:sp>
    </p:spTree>
    <p:extLst>
      <p:ext uri="{BB962C8B-B14F-4D97-AF65-F5344CB8AC3E}">
        <p14:creationId xmlns:p14="http://schemas.microsoft.com/office/powerpoint/2010/main" val="2421626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12</a:t>
            </a:fld>
            <a:endParaRPr lang="zh-CN" altLang="en-US"/>
          </a:p>
        </p:txBody>
      </p:sp>
    </p:spTree>
    <p:extLst>
      <p:ext uri="{BB962C8B-B14F-4D97-AF65-F5344CB8AC3E}">
        <p14:creationId xmlns:p14="http://schemas.microsoft.com/office/powerpoint/2010/main" val="32913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35</a:t>
            </a:fld>
            <a:endParaRPr lang="zh-CN" altLang="en-US"/>
          </a:p>
        </p:txBody>
      </p:sp>
    </p:spTree>
    <p:extLst>
      <p:ext uri="{BB962C8B-B14F-4D97-AF65-F5344CB8AC3E}">
        <p14:creationId xmlns:p14="http://schemas.microsoft.com/office/powerpoint/2010/main" val="3963391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36</a:t>
            </a:fld>
            <a:endParaRPr lang="zh-CN" altLang="en-US"/>
          </a:p>
        </p:txBody>
      </p:sp>
    </p:spTree>
    <p:extLst>
      <p:ext uri="{BB962C8B-B14F-4D97-AF65-F5344CB8AC3E}">
        <p14:creationId xmlns:p14="http://schemas.microsoft.com/office/powerpoint/2010/main" val="661694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37</a:t>
            </a:fld>
            <a:endParaRPr lang="zh-CN" altLang="en-US"/>
          </a:p>
        </p:txBody>
      </p:sp>
    </p:spTree>
    <p:extLst>
      <p:ext uri="{BB962C8B-B14F-4D97-AF65-F5344CB8AC3E}">
        <p14:creationId xmlns:p14="http://schemas.microsoft.com/office/powerpoint/2010/main" val="32399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38</a:t>
            </a:fld>
            <a:endParaRPr lang="zh-CN" altLang="en-US"/>
          </a:p>
        </p:txBody>
      </p:sp>
    </p:spTree>
    <p:extLst>
      <p:ext uri="{BB962C8B-B14F-4D97-AF65-F5344CB8AC3E}">
        <p14:creationId xmlns:p14="http://schemas.microsoft.com/office/powerpoint/2010/main" val="123051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39</a:t>
            </a:fld>
            <a:endParaRPr lang="zh-CN" altLang="en-US"/>
          </a:p>
        </p:txBody>
      </p:sp>
    </p:spTree>
    <p:extLst>
      <p:ext uri="{BB962C8B-B14F-4D97-AF65-F5344CB8AC3E}">
        <p14:creationId xmlns:p14="http://schemas.microsoft.com/office/powerpoint/2010/main" val="2684247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40</a:t>
            </a:fld>
            <a:endParaRPr lang="zh-CN" altLang="en-US"/>
          </a:p>
        </p:txBody>
      </p:sp>
    </p:spTree>
    <p:extLst>
      <p:ext uri="{BB962C8B-B14F-4D97-AF65-F5344CB8AC3E}">
        <p14:creationId xmlns:p14="http://schemas.microsoft.com/office/powerpoint/2010/main" val="354783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41</a:t>
            </a:fld>
            <a:endParaRPr lang="zh-CN" altLang="en-US"/>
          </a:p>
        </p:txBody>
      </p:sp>
    </p:spTree>
    <p:extLst>
      <p:ext uri="{BB962C8B-B14F-4D97-AF65-F5344CB8AC3E}">
        <p14:creationId xmlns:p14="http://schemas.microsoft.com/office/powerpoint/2010/main" val="10368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13</a:t>
            </a:fld>
            <a:endParaRPr lang="zh-CN" altLang="en-US"/>
          </a:p>
        </p:txBody>
      </p:sp>
    </p:spTree>
    <p:extLst>
      <p:ext uri="{BB962C8B-B14F-4D97-AF65-F5344CB8AC3E}">
        <p14:creationId xmlns:p14="http://schemas.microsoft.com/office/powerpoint/2010/main" val="1117290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14</a:t>
            </a:fld>
            <a:endParaRPr lang="zh-CN" altLang="en-US"/>
          </a:p>
        </p:txBody>
      </p:sp>
    </p:spTree>
    <p:extLst>
      <p:ext uri="{BB962C8B-B14F-4D97-AF65-F5344CB8AC3E}">
        <p14:creationId xmlns:p14="http://schemas.microsoft.com/office/powerpoint/2010/main" val="345579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15</a:t>
            </a:fld>
            <a:endParaRPr lang="zh-CN" altLang="en-US"/>
          </a:p>
        </p:txBody>
      </p:sp>
    </p:spTree>
    <p:extLst>
      <p:ext uri="{BB962C8B-B14F-4D97-AF65-F5344CB8AC3E}">
        <p14:creationId xmlns:p14="http://schemas.microsoft.com/office/powerpoint/2010/main" val="680680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16</a:t>
            </a:fld>
            <a:endParaRPr lang="zh-CN" altLang="en-US"/>
          </a:p>
        </p:txBody>
      </p:sp>
    </p:spTree>
    <p:extLst>
      <p:ext uri="{BB962C8B-B14F-4D97-AF65-F5344CB8AC3E}">
        <p14:creationId xmlns:p14="http://schemas.microsoft.com/office/powerpoint/2010/main" val="69149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17</a:t>
            </a:fld>
            <a:endParaRPr lang="zh-CN" altLang="en-US"/>
          </a:p>
        </p:txBody>
      </p:sp>
    </p:spTree>
    <p:extLst>
      <p:ext uri="{BB962C8B-B14F-4D97-AF65-F5344CB8AC3E}">
        <p14:creationId xmlns:p14="http://schemas.microsoft.com/office/powerpoint/2010/main" val="285505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19</a:t>
            </a:fld>
            <a:endParaRPr lang="zh-CN" altLang="en-US"/>
          </a:p>
        </p:txBody>
      </p:sp>
    </p:spTree>
    <p:extLst>
      <p:ext uri="{BB962C8B-B14F-4D97-AF65-F5344CB8AC3E}">
        <p14:creationId xmlns:p14="http://schemas.microsoft.com/office/powerpoint/2010/main" val="853762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80E4B6-6B7D-490A-8A0B-95406451802A}" type="slidenum">
              <a:rPr lang="zh-CN" altLang="en-US" smtClean="0"/>
              <a:t>20</a:t>
            </a:fld>
            <a:endParaRPr lang="zh-CN" altLang="en-US"/>
          </a:p>
        </p:txBody>
      </p:sp>
    </p:spTree>
    <p:extLst>
      <p:ext uri="{BB962C8B-B14F-4D97-AF65-F5344CB8AC3E}">
        <p14:creationId xmlns:p14="http://schemas.microsoft.com/office/powerpoint/2010/main" val="853762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C1F04-7CD4-4960-8E02-55990B848A2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005A86-5EB1-4209-BBA3-7D1BF2978D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EAD3A2B-3E24-484A-B628-1DB3A253C1AB}"/>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5" name="页脚占位符 4">
            <a:extLst>
              <a:ext uri="{FF2B5EF4-FFF2-40B4-BE49-F238E27FC236}">
                <a16:creationId xmlns:a16="http://schemas.microsoft.com/office/drawing/2014/main" id="{73BAD54D-9C68-4F94-906E-269578A05A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720BF5-2E2C-4CE6-AA87-C3321D2EFA7B}"/>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139530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6F293-A50A-484F-86A5-F8B87267398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3F782E9-4376-4DAC-973D-976E1BCCA18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CFDFEF-52B3-4AA4-BAFF-CA7451B9E02B}"/>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5" name="页脚占位符 4">
            <a:extLst>
              <a:ext uri="{FF2B5EF4-FFF2-40B4-BE49-F238E27FC236}">
                <a16:creationId xmlns:a16="http://schemas.microsoft.com/office/drawing/2014/main" id="{AB7618A1-977D-4273-A548-E0961F005C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F9CF1E-D9F7-4722-805F-CDC6C3521344}"/>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427663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52C862-9F30-4330-AD6F-04D533CFE8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E6AEAF3-546D-42CD-83EE-A9A5705CE49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D1DFE1-079F-4CF3-8442-5D4A2FF89DF0}"/>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5" name="页脚占位符 4">
            <a:extLst>
              <a:ext uri="{FF2B5EF4-FFF2-40B4-BE49-F238E27FC236}">
                <a16:creationId xmlns:a16="http://schemas.microsoft.com/office/drawing/2014/main" id="{BA5DC0C8-C281-4526-928F-D34A43C5F1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B7A1EC-81A0-4E6F-8630-4D8EEB8108FB}"/>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3036652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67238-30DF-4446-9E99-57B9504375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42068E-5C14-407A-815B-10ABA525EC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264A5C-B6CD-4BFA-8471-67B7849A461D}"/>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5" name="页脚占位符 4">
            <a:extLst>
              <a:ext uri="{FF2B5EF4-FFF2-40B4-BE49-F238E27FC236}">
                <a16:creationId xmlns:a16="http://schemas.microsoft.com/office/drawing/2014/main" id="{73D0EAE2-4393-44FC-A22E-0C97289929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94B759-9477-4516-862A-8C41E9A211D7}"/>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3079887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61319-BE43-4C22-A457-56BC1852021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8F8196-8BCC-4E94-8AEB-D01B87CE4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3587037-CD6C-49BD-8067-7187FC311239}"/>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5" name="页脚占位符 4">
            <a:extLst>
              <a:ext uri="{FF2B5EF4-FFF2-40B4-BE49-F238E27FC236}">
                <a16:creationId xmlns:a16="http://schemas.microsoft.com/office/drawing/2014/main" id="{D917DDA2-C3C5-4172-9BAB-77333C493E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EF6190-1EC3-4E1B-BA21-940F9C43E572}"/>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3049321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3441E-F7BD-4DEA-8575-AE89DE88D6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69947C-DF1F-4EF8-A3DA-DDAF838C039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A3E69A-8A18-40EE-B89E-67085F80104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568174-9D83-4207-B5F6-4AD6F694DC20}"/>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6" name="页脚占位符 5">
            <a:extLst>
              <a:ext uri="{FF2B5EF4-FFF2-40B4-BE49-F238E27FC236}">
                <a16:creationId xmlns:a16="http://schemas.microsoft.com/office/drawing/2014/main" id="{59268C4C-F935-4D87-94D4-B480EA912A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6E4536-D3B6-434D-81DE-DA4FC3F4E18D}"/>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417311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C1818-4F90-4EBF-8EFD-66AE8DDB901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BD5A0B1-41B0-45A6-A91C-48CFFE1835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4C03434-E750-4F31-ABE3-C3517AC31C6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2F2755-3B27-45A9-8B1F-943AE2E31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98C0637-BE6E-4268-B2A7-15F9DF60A9C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26008D0-18FD-4D45-931E-971F4FB16FEF}"/>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8" name="页脚占位符 7">
            <a:extLst>
              <a:ext uri="{FF2B5EF4-FFF2-40B4-BE49-F238E27FC236}">
                <a16:creationId xmlns:a16="http://schemas.microsoft.com/office/drawing/2014/main" id="{7AED40BB-1816-4387-A63F-1352E6C0B02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7ACE573-E518-4C76-B25D-87EC352CDB12}"/>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303851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52B9-E879-41AD-943B-363AE4FF986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FAA0A0-CB96-4E89-8BDE-E2EC4EBFD7B7}"/>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4" name="页脚占位符 3">
            <a:extLst>
              <a:ext uri="{FF2B5EF4-FFF2-40B4-BE49-F238E27FC236}">
                <a16:creationId xmlns:a16="http://schemas.microsoft.com/office/drawing/2014/main" id="{D05E334E-807C-4FF7-B690-B9C308B041F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7886FAF-0F11-498B-BEF0-9ECCBB39DCD9}"/>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1098580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811277-1EFB-4B62-94F4-E639C0FBFACC}"/>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3" name="页脚占位符 2">
            <a:extLst>
              <a:ext uri="{FF2B5EF4-FFF2-40B4-BE49-F238E27FC236}">
                <a16:creationId xmlns:a16="http://schemas.microsoft.com/office/drawing/2014/main" id="{7F221F76-FC82-49FB-9187-AC54A49843C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AFBD705-E968-4E00-A043-3C64A8597801}"/>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715835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D0570-6D33-4980-9ECA-02E7E8F66F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2222F2-71F9-4589-AEA9-84B7899179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1218D8-8B2A-49FF-AEF3-A0B613E31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259F584-A647-433D-947C-76659FFE3481}"/>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6" name="页脚占位符 5">
            <a:extLst>
              <a:ext uri="{FF2B5EF4-FFF2-40B4-BE49-F238E27FC236}">
                <a16:creationId xmlns:a16="http://schemas.microsoft.com/office/drawing/2014/main" id="{4FD966F9-8AEB-4924-9529-EBB7B27D5D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195EAB-30B2-4198-AA34-52CA59631E08}"/>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12906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70F71-379B-45BD-BD76-8A5EA3F571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578DCAD-2320-4CA9-BB74-F2535F131C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6B771BB-D309-4481-A780-09BEA63B09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99D3B1-8A0C-4A42-8A86-BD7C0B69368E}"/>
              </a:ext>
            </a:extLst>
          </p:cNvPr>
          <p:cNvSpPr>
            <a:spLocks noGrp="1"/>
          </p:cNvSpPr>
          <p:nvPr>
            <p:ph type="dt" sz="half" idx="10"/>
          </p:nvPr>
        </p:nvSpPr>
        <p:spPr/>
        <p:txBody>
          <a:bodyPr/>
          <a:lstStyle/>
          <a:p>
            <a:fld id="{1159B77E-A84C-41C3-AD02-6B674A89FFF3}" type="datetimeFigureOut">
              <a:rPr lang="zh-CN" altLang="en-US" smtClean="0"/>
              <a:t>2020/10/20</a:t>
            </a:fld>
            <a:endParaRPr lang="zh-CN" altLang="en-US"/>
          </a:p>
        </p:txBody>
      </p:sp>
      <p:sp>
        <p:nvSpPr>
          <p:cNvPr id="6" name="页脚占位符 5">
            <a:extLst>
              <a:ext uri="{FF2B5EF4-FFF2-40B4-BE49-F238E27FC236}">
                <a16:creationId xmlns:a16="http://schemas.microsoft.com/office/drawing/2014/main" id="{E2C70E60-7B73-429E-BF41-2313627B89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2B5C0C-62E9-4998-913F-12BA73DDFA40}"/>
              </a:ext>
            </a:extLst>
          </p:cNvPr>
          <p:cNvSpPr>
            <a:spLocks noGrp="1"/>
          </p:cNvSpPr>
          <p:nvPr>
            <p:ph type="sldNum" sz="quarter" idx="12"/>
          </p:nvPr>
        </p:nvSpPr>
        <p:spPr/>
        <p:txBody>
          <a:body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55886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5F8B878-A101-48D2-BDC6-416701F50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F85D58-39F2-4B07-BD93-DA811D9F79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67D569-219E-4A25-9218-97F882827F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9B77E-A84C-41C3-AD02-6B674A89FFF3}" type="datetimeFigureOut">
              <a:rPr lang="zh-CN" altLang="en-US" smtClean="0"/>
              <a:t>2020/10/20</a:t>
            </a:fld>
            <a:endParaRPr lang="zh-CN" altLang="en-US"/>
          </a:p>
        </p:txBody>
      </p:sp>
      <p:sp>
        <p:nvSpPr>
          <p:cNvPr id="5" name="页脚占位符 4">
            <a:extLst>
              <a:ext uri="{FF2B5EF4-FFF2-40B4-BE49-F238E27FC236}">
                <a16:creationId xmlns:a16="http://schemas.microsoft.com/office/drawing/2014/main" id="{1942E16C-9C83-4685-B97F-CD6189DAC0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3464B1-8B63-40E1-87E4-2D8BA1735E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4258D3-F844-4805-90CC-0A89440D9090}" type="slidenum">
              <a:rPr lang="zh-CN" altLang="en-US" smtClean="0"/>
              <a:t>‹#›</a:t>
            </a:fld>
            <a:endParaRPr lang="zh-CN" altLang="en-US"/>
          </a:p>
        </p:txBody>
      </p:sp>
    </p:spTree>
    <p:extLst>
      <p:ext uri="{BB962C8B-B14F-4D97-AF65-F5344CB8AC3E}">
        <p14:creationId xmlns:p14="http://schemas.microsoft.com/office/powerpoint/2010/main" val="2989699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9.xml"/><Relationship Id="rId7" Type="http://schemas.openxmlformats.org/officeDocument/2006/relationships/image" Target="../media/image4.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image" Target="../media/image11.jpeg"/><Relationship Id="rId4" Type="http://schemas.openxmlformats.org/officeDocument/2006/relationships/diagramQuickStyle" Target="../diagrams/quickStyle9.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5.jpg"/><Relationship Id="rId3" Type="http://schemas.openxmlformats.org/officeDocument/2006/relationships/diagramLayout" Target="../diagrams/layout10.xml"/><Relationship Id="rId7" Type="http://schemas.openxmlformats.org/officeDocument/2006/relationships/image" Target="../media/image4.png"/><Relationship Id="rId12" Type="http://schemas.openxmlformats.org/officeDocument/2006/relationships/image" Target="../media/image14.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13.jpg"/><Relationship Id="rId5" Type="http://schemas.openxmlformats.org/officeDocument/2006/relationships/diagramColors" Target="../diagrams/colors10.xml"/><Relationship Id="rId10" Type="http://schemas.openxmlformats.org/officeDocument/2006/relationships/image" Target="../media/image12.jpg"/><Relationship Id="rId4" Type="http://schemas.openxmlformats.org/officeDocument/2006/relationships/diagramQuickStyle" Target="../diagrams/quickStyle10.xml"/><Relationship Id="rId9" Type="http://schemas.openxmlformats.org/officeDocument/2006/relationships/image" Target="../media/image1.png"/><Relationship Id="rId14" Type="http://schemas.openxmlformats.org/officeDocument/2006/relationships/image" Target="../media/image16.jp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4.png"/><Relationship Id="rId7" Type="http://schemas.openxmlformats.org/officeDocument/2006/relationships/diagramQuickStyle" Target="../diagrams/quickStyle1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1.xml"/><Relationship Id="rId11" Type="http://schemas.openxmlformats.org/officeDocument/2006/relationships/image" Target="../media/image17.jpg"/><Relationship Id="rId5" Type="http://schemas.openxmlformats.org/officeDocument/2006/relationships/diagramData" Target="../diagrams/data11.xml"/><Relationship Id="rId10" Type="http://schemas.openxmlformats.org/officeDocument/2006/relationships/image" Target="../media/image1.png"/><Relationship Id="rId4" Type="http://schemas.openxmlformats.org/officeDocument/2006/relationships/image" Target="../media/image5.png"/><Relationship Id="rId9" Type="http://schemas.microsoft.com/office/2007/relationships/diagramDrawing" Target="../diagrams/drawing11.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diagramDrawing" Target="../diagrams/drawing12.xml"/><Relationship Id="rId3" Type="http://schemas.openxmlformats.org/officeDocument/2006/relationships/image" Target="../media/image18.jpg"/><Relationship Id="rId7" Type="http://schemas.openxmlformats.org/officeDocument/2006/relationships/image" Target="../media/image4.png"/><Relationship Id="rId12" Type="http://schemas.openxmlformats.org/officeDocument/2006/relationships/diagramColors" Target="../diagrams/colors1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jpeg"/><Relationship Id="rId11" Type="http://schemas.openxmlformats.org/officeDocument/2006/relationships/diagramQuickStyle" Target="../diagrams/quickStyle12.xml"/><Relationship Id="rId5" Type="http://schemas.openxmlformats.org/officeDocument/2006/relationships/image" Target="../media/image20.jpg"/><Relationship Id="rId10" Type="http://schemas.openxmlformats.org/officeDocument/2006/relationships/diagramLayout" Target="../diagrams/layout12.xml"/><Relationship Id="rId4" Type="http://schemas.openxmlformats.org/officeDocument/2006/relationships/image" Target="../media/image19.jpeg"/><Relationship Id="rId9" Type="http://schemas.openxmlformats.org/officeDocument/2006/relationships/diagramData" Target="../diagrams/data12.xml"/><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diagramDrawing" Target="../diagrams/drawing13.xml"/><Relationship Id="rId3" Type="http://schemas.openxmlformats.org/officeDocument/2006/relationships/image" Target="../media/image22.jpeg"/><Relationship Id="rId7" Type="http://schemas.openxmlformats.org/officeDocument/2006/relationships/image" Target="../media/image4.png"/><Relationship Id="rId12" Type="http://schemas.openxmlformats.org/officeDocument/2006/relationships/diagramColors" Target="../diagrams/colors1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jpg"/><Relationship Id="rId11" Type="http://schemas.openxmlformats.org/officeDocument/2006/relationships/diagramQuickStyle" Target="../diagrams/quickStyle13.xml"/><Relationship Id="rId5" Type="http://schemas.openxmlformats.org/officeDocument/2006/relationships/image" Target="../media/image24.jpeg"/><Relationship Id="rId10" Type="http://schemas.openxmlformats.org/officeDocument/2006/relationships/diagramLayout" Target="../diagrams/layout13.xml"/><Relationship Id="rId4" Type="http://schemas.openxmlformats.org/officeDocument/2006/relationships/image" Target="../media/image23.jpg"/><Relationship Id="rId9" Type="http://schemas.openxmlformats.org/officeDocument/2006/relationships/diagramData" Target="../diagrams/data13.xml"/><Relationship Id="rId1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4.png"/><Relationship Id="rId7" Type="http://schemas.openxmlformats.org/officeDocument/2006/relationships/diagramQuickStyle" Target="../diagrams/quickStyle1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14.xml"/><Relationship Id="rId11" Type="http://schemas.openxmlformats.org/officeDocument/2006/relationships/image" Target="../media/image26.png"/><Relationship Id="rId5" Type="http://schemas.openxmlformats.org/officeDocument/2006/relationships/diagramData" Target="../diagrams/data14.xml"/><Relationship Id="rId10" Type="http://schemas.openxmlformats.org/officeDocument/2006/relationships/image" Target="../media/image1.png"/><Relationship Id="rId4" Type="http://schemas.openxmlformats.org/officeDocument/2006/relationships/image" Target="../media/image5.pn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5.xml"/><Relationship Id="rId13"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diagramQuickStyle" Target="../diagrams/quickStyle15.xml"/><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Layout" Target="../diagrams/layout15.xml"/><Relationship Id="rId11" Type="http://schemas.openxmlformats.org/officeDocument/2006/relationships/image" Target="../media/image27.png"/><Relationship Id="rId5" Type="http://schemas.openxmlformats.org/officeDocument/2006/relationships/diagramData" Target="../diagrams/data15.xml"/><Relationship Id="rId10" Type="http://schemas.openxmlformats.org/officeDocument/2006/relationships/image" Target="../media/image1.png"/><Relationship Id="rId4" Type="http://schemas.openxmlformats.org/officeDocument/2006/relationships/image" Target="../media/image5.png"/><Relationship Id="rId9" Type="http://schemas.microsoft.com/office/2007/relationships/diagramDrawing" Target="../diagrams/drawing15.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6.xml"/><Relationship Id="rId13"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diagramQuickStyle" Target="../diagrams/quickStyle16.xml"/><Relationship Id="rId12"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Layout" Target="../diagrams/layout16.xml"/><Relationship Id="rId11" Type="http://schemas.openxmlformats.org/officeDocument/2006/relationships/image" Target="../media/image30.jpeg"/><Relationship Id="rId5" Type="http://schemas.openxmlformats.org/officeDocument/2006/relationships/diagramData" Target="../diagrams/data16.xml"/><Relationship Id="rId10" Type="http://schemas.openxmlformats.org/officeDocument/2006/relationships/image" Target="../media/image1.png"/><Relationship Id="rId4" Type="http://schemas.openxmlformats.org/officeDocument/2006/relationships/image" Target="../media/image5.png"/><Relationship Id="rId9" Type="http://schemas.microsoft.com/office/2007/relationships/diagramDrawing" Target="../diagrams/drawing16.xml"/><Relationship Id="rId14" Type="http://schemas.openxmlformats.org/officeDocument/2006/relationships/image" Target="../media/image33.jpe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13"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diagramColors" Target="../diagrams/colors18.xml"/><Relationship Id="rId12"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8.xml"/><Relationship Id="rId11" Type="http://schemas.openxmlformats.org/officeDocument/2006/relationships/image" Target="../media/image35.jpg"/><Relationship Id="rId5" Type="http://schemas.openxmlformats.org/officeDocument/2006/relationships/diagramLayout" Target="../diagrams/layout18.xml"/><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diagramData" Target="../diagrams/data18.xml"/><Relationship Id="rId9" Type="http://schemas.openxmlformats.org/officeDocument/2006/relationships/image" Target="../media/image1.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microsoft.com/office/2007/relationships/diagramDrawing" Target="../diagrams/drawing19.xml"/><Relationship Id="rId13" Type="http://schemas.microsoft.com/office/2007/relationships/hdphoto" Target="../media/hdphoto2.wdp"/><Relationship Id="rId3" Type="http://schemas.openxmlformats.org/officeDocument/2006/relationships/image" Target="../media/image4.png"/><Relationship Id="rId7" Type="http://schemas.openxmlformats.org/officeDocument/2006/relationships/diagramColors" Target="../diagrams/colors19.xml"/><Relationship Id="rId12" Type="http://schemas.openxmlformats.org/officeDocument/2006/relationships/image" Target="../media/image42.png"/><Relationship Id="rId17" Type="http://schemas.openxmlformats.org/officeDocument/2006/relationships/image" Target="../media/image46.JPG"/><Relationship Id="rId2" Type="http://schemas.openxmlformats.org/officeDocument/2006/relationships/notesSlide" Target="../notesSlides/notesSlide9.xml"/><Relationship Id="rId16"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diagramQuickStyle" Target="../diagrams/quickStyle19.xml"/><Relationship Id="rId11" Type="http://schemas.openxmlformats.org/officeDocument/2006/relationships/image" Target="../media/image41.JPG"/><Relationship Id="rId5" Type="http://schemas.openxmlformats.org/officeDocument/2006/relationships/diagramLayout" Target="../diagrams/layout19.xml"/><Relationship Id="rId15" Type="http://schemas.openxmlformats.org/officeDocument/2006/relationships/image" Target="../media/image44.JPG"/><Relationship Id="rId10" Type="http://schemas.openxmlformats.org/officeDocument/2006/relationships/image" Target="../media/image40.png"/><Relationship Id="rId4" Type="http://schemas.openxmlformats.org/officeDocument/2006/relationships/diagramData" Target="../diagrams/data19.xml"/><Relationship Id="rId9" Type="http://schemas.openxmlformats.org/officeDocument/2006/relationships/image" Target="../media/image1.png"/><Relationship Id="rId14" Type="http://schemas.openxmlformats.org/officeDocument/2006/relationships/image" Target="../media/image43.JP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2.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5.png"/><Relationship Id="rId7" Type="http://schemas.openxmlformats.org/officeDocument/2006/relationships/diagramColors" Target="../diagrams/colors21.xml"/><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diagramColors" Target="../diagrams/colors22.xml"/><Relationship Id="rId3" Type="http://schemas.openxmlformats.org/officeDocument/2006/relationships/image" Target="../media/image4.png"/><Relationship Id="rId7" Type="http://schemas.openxmlformats.org/officeDocument/2006/relationships/image" Target="../media/image51.jpeg"/><Relationship Id="rId12" Type="http://schemas.openxmlformats.org/officeDocument/2006/relationships/diagramQuickStyle" Target="../diagrams/quickStyle2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0.jpeg"/><Relationship Id="rId11" Type="http://schemas.openxmlformats.org/officeDocument/2006/relationships/diagramLayout" Target="../diagrams/layout22.xml"/><Relationship Id="rId5" Type="http://schemas.openxmlformats.org/officeDocument/2006/relationships/image" Target="../media/image49.jpeg"/><Relationship Id="rId15" Type="http://schemas.openxmlformats.org/officeDocument/2006/relationships/image" Target="../media/image1.png"/><Relationship Id="rId10" Type="http://schemas.openxmlformats.org/officeDocument/2006/relationships/diagramData" Target="../diagrams/data22.xml"/><Relationship Id="rId4" Type="http://schemas.openxmlformats.org/officeDocument/2006/relationships/image" Target="../media/image48.jpeg"/><Relationship Id="rId9" Type="http://schemas.openxmlformats.org/officeDocument/2006/relationships/image" Target="../media/image47.png"/><Relationship Id="rId14" Type="http://schemas.microsoft.com/office/2007/relationships/diagramDrawing" Target="../diagrams/drawing22.xml"/></Relationships>
</file>

<file path=ppt/slides/_rels/slide24.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diagramColors" Target="../diagrams/colors23.xml"/><Relationship Id="rId3" Type="http://schemas.openxmlformats.org/officeDocument/2006/relationships/image" Target="../media/image4.png"/><Relationship Id="rId7" Type="http://schemas.openxmlformats.org/officeDocument/2006/relationships/image" Target="../media/image55.jpeg"/><Relationship Id="rId12" Type="http://schemas.openxmlformats.org/officeDocument/2006/relationships/diagramQuickStyle" Target="../diagrams/quickStyle23.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4.jpeg"/><Relationship Id="rId11" Type="http://schemas.openxmlformats.org/officeDocument/2006/relationships/diagramLayout" Target="../diagrams/layout23.xml"/><Relationship Id="rId5" Type="http://schemas.openxmlformats.org/officeDocument/2006/relationships/image" Target="../media/image53.jpeg"/><Relationship Id="rId15" Type="http://schemas.openxmlformats.org/officeDocument/2006/relationships/image" Target="../media/image1.png"/><Relationship Id="rId10" Type="http://schemas.openxmlformats.org/officeDocument/2006/relationships/diagramData" Target="../diagrams/data23.xml"/><Relationship Id="rId4" Type="http://schemas.openxmlformats.org/officeDocument/2006/relationships/image" Target="../media/image5.png"/><Relationship Id="rId9" Type="http://schemas.openxmlformats.org/officeDocument/2006/relationships/image" Target="../media/image57.jpeg"/><Relationship Id="rId14" Type="http://schemas.microsoft.com/office/2007/relationships/diagramDrawing" Target="../diagrams/drawing23.xml"/></Relationships>
</file>

<file path=ppt/slides/_rels/slide25.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58.png"/><Relationship Id="rId7" Type="http://schemas.openxmlformats.org/officeDocument/2006/relationships/diagramColors" Target="../diagrams/colors24.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25.xml"/><Relationship Id="rId3" Type="http://schemas.openxmlformats.org/officeDocument/2006/relationships/image" Target="../media/image4.png"/><Relationship Id="rId7" Type="http://schemas.openxmlformats.org/officeDocument/2006/relationships/diagramLayout" Target="../diagrams/layout25.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Data" Target="../diagrams/data25.xml"/><Relationship Id="rId11" Type="http://schemas.openxmlformats.org/officeDocument/2006/relationships/image" Target="../media/image1.png"/><Relationship Id="rId5" Type="http://schemas.openxmlformats.org/officeDocument/2006/relationships/image" Target="../media/image59.png"/><Relationship Id="rId10" Type="http://schemas.microsoft.com/office/2007/relationships/diagramDrawing" Target="../diagrams/drawing25.xml"/><Relationship Id="rId4" Type="http://schemas.openxmlformats.org/officeDocument/2006/relationships/image" Target="../media/image58.png"/><Relationship Id="rId9" Type="http://schemas.openxmlformats.org/officeDocument/2006/relationships/diagramColors" Target="../diagrams/colors25.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image" Target="../media/image4.png"/><Relationship Id="rId7" Type="http://schemas.openxmlformats.org/officeDocument/2006/relationships/diagramLayout" Target="../diagrams/layout2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Data" Target="../diagrams/data26.xml"/><Relationship Id="rId11" Type="http://schemas.openxmlformats.org/officeDocument/2006/relationships/image" Target="../media/image1.png"/><Relationship Id="rId5" Type="http://schemas.openxmlformats.org/officeDocument/2006/relationships/image" Target="../media/image60.png"/><Relationship Id="rId10" Type="http://schemas.microsoft.com/office/2007/relationships/diagramDrawing" Target="../diagrams/drawing26.xml"/><Relationship Id="rId4" Type="http://schemas.openxmlformats.org/officeDocument/2006/relationships/image" Target="../media/image5.png"/><Relationship Id="rId9" Type="http://schemas.openxmlformats.org/officeDocument/2006/relationships/diagramColors" Target="../diagrams/colors26.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58.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5.png"/><Relationship Id="rId7" Type="http://schemas.openxmlformats.org/officeDocument/2006/relationships/diagramColors" Target="../diagrams/colors27.xml"/><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28.xml"/><Relationship Id="rId3" Type="http://schemas.openxmlformats.org/officeDocument/2006/relationships/image" Target="../media/image69.png"/><Relationship Id="rId7" Type="http://schemas.openxmlformats.org/officeDocument/2006/relationships/diagramLayout" Target="../diagrams/layout28.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Data" Target="../diagrams/data28.xml"/><Relationship Id="rId11" Type="http://schemas.openxmlformats.org/officeDocument/2006/relationships/image" Target="../media/image1.png"/><Relationship Id="rId5" Type="http://schemas.openxmlformats.org/officeDocument/2006/relationships/image" Target="../media/image70.jpeg"/><Relationship Id="rId10" Type="http://schemas.microsoft.com/office/2007/relationships/diagramDrawing" Target="../diagrams/drawing28.xml"/><Relationship Id="rId4" Type="http://schemas.openxmlformats.org/officeDocument/2006/relationships/image" Target="../media/image4.png"/><Relationship Id="rId9" Type="http://schemas.openxmlformats.org/officeDocument/2006/relationships/diagramColors" Target="../diagrams/colors28.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69.png"/><Relationship Id="rId7" Type="http://schemas.openxmlformats.org/officeDocument/2006/relationships/diagramQuickStyle" Target="../diagrams/quickStyle29.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Layout" Target="../diagrams/layout29.xml"/><Relationship Id="rId11" Type="http://schemas.openxmlformats.org/officeDocument/2006/relationships/image" Target="../media/image71.png"/><Relationship Id="rId5" Type="http://schemas.openxmlformats.org/officeDocument/2006/relationships/diagramData" Target="../diagrams/data29.xml"/><Relationship Id="rId10" Type="http://schemas.openxmlformats.org/officeDocument/2006/relationships/image" Target="../media/image1.png"/><Relationship Id="rId4" Type="http://schemas.openxmlformats.org/officeDocument/2006/relationships/image" Target="../media/image4.png"/><Relationship Id="rId9" Type="http://schemas.microsoft.com/office/2007/relationships/diagramDrawing" Target="../diagrams/drawing29.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30.xml"/><Relationship Id="rId3" Type="http://schemas.openxmlformats.org/officeDocument/2006/relationships/image" Target="../media/image69.png"/><Relationship Id="rId7" Type="http://schemas.openxmlformats.org/officeDocument/2006/relationships/diagramQuickStyle" Target="../diagrams/quickStyle30.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Layout" Target="../diagrams/layout30.xml"/><Relationship Id="rId11" Type="http://schemas.openxmlformats.org/officeDocument/2006/relationships/image" Target="../media/image72.png"/><Relationship Id="rId5" Type="http://schemas.openxmlformats.org/officeDocument/2006/relationships/diagramData" Target="../diagrams/data30.xml"/><Relationship Id="rId10" Type="http://schemas.openxmlformats.org/officeDocument/2006/relationships/image" Target="../media/image1.png"/><Relationship Id="rId4" Type="http://schemas.openxmlformats.org/officeDocument/2006/relationships/image" Target="../media/image4.png"/><Relationship Id="rId9" Type="http://schemas.microsoft.com/office/2007/relationships/diagramDrawing" Target="../diagrams/drawing30.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69.png"/><Relationship Id="rId7" Type="http://schemas.openxmlformats.org/officeDocument/2006/relationships/diagramQuickStyle" Target="../diagrams/quickStyle31.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Layout" Target="../diagrams/layout31.xml"/><Relationship Id="rId11" Type="http://schemas.openxmlformats.org/officeDocument/2006/relationships/image" Target="../media/image73.png"/><Relationship Id="rId5" Type="http://schemas.openxmlformats.org/officeDocument/2006/relationships/diagramData" Target="../diagrams/data31.xml"/><Relationship Id="rId10" Type="http://schemas.openxmlformats.org/officeDocument/2006/relationships/image" Target="../media/image1.png"/><Relationship Id="rId4" Type="http://schemas.openxmlformats.org/officeDocument/2006/relationships/image" Target="../media/image4.png"/><Relationship Id="rId9" Type="http://schemas.microsoft.com/office/2007/relationships/diagramDrawing" Target="../diagrams/drawing31.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32.xml"/><Relationship Id="rId3" Type="http://schemas.openxmlformats.org/officeDocument/2006/relationships/image" Target="../media/image69.png"/><Relationship Id="rId7" Type="http://schemas.openxmlformats.org/officeDocument/2006/relationships/diagramQuickStyle" Target="../diagrams/quickStyle32.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Layout" Target="../diagrams/layout32.xml"/><Relationship Id="rId11" Type="http://schemas.openxmlformats.org/officeDocument/2006/relationships/image" Target="../media/image74.jpg"/><Relationship Id="rId5" Type="http://schemas.openxmlformats.org/officeDocument/2006/relationships/diagramData" Target="../diagrams/data32.xml"/><Relationship Id="rId10" Type="http://schemas.openxmlformats.org/officeDocument/2006/relationships/image" Target="../media/image1.png"/><Relationship Id="rId4" Type="http://schemas.openxmlformats.org/officeDocument/2006/relationships/image" Target="../media/image4.png"/><Relationship Id="rId9" Type="http://schemas.microsoft.com/office/2007/relationships/diagramDrawing" Target="../diagrams/drawing32.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33.xml"/><Relationship Id="rId13" Type="http://schemas.openxmlformats.org/officeDocument/2006/relationships/image" Target="../media/image76.png"/><Relationship Id="rId3" Type="http://schemas.openxmlformats.org/officeDocument/2006/relationships/audio" Target="../media/audio1.wav"/><Relationship Id="rId7" Type="http://schemas.openxmlformats.org/officeDocument/2006/relationships/diagramData" Target="../diagrams/data33.xml"/><Relationship Id="rId12"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diagramDrawing" Target="../diagrams/drawing33.xml"/><Relationship Id="rId5" Type="http://schemas.openxmlformats.org/officeDocument/2006/relationships/image" Target="../media/image75.png"/><Relationship Id="rId10" Type="http://schemas.openxmlformats.org/officeDocument/2006/relationships/diagramColors" Target="../diagrams/colors33.xml"/><Relationship Id="rId4" Type="http://schemas.openxmlformats.org/officeDocument/2006/relationships/image" Target="../media/image5.png"/><Relationship Id="rId9" Type="http://schemas.openxmlformats.org/officeDocument/2006/relationships/diagramQuickStyle" Target="../diagrams/quickStyle33.xml"/></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34.xml"/><Relationship Id="rId3" Type="http://schemas.openxmlformats.org/officeDocument/2006/relationships/audio" Target="../media/audio2.wav"/><Relationship Id="rId7" Type="http://schemas.openxmlformats.org/officeDocument/2006/relationships/diagramLayout" Target="../diagrams/layout34.xml"/><Relationship Id="rId12" Type="http://schemas.openxmlformats.org/officeDocument/2006/relationships/image" Target="../media/image77.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Data" Target="../diagrams/data34.xml"/><Relationship Id="rId11" Type="http://schemas.openxmlformats.org/officeDocument/2006/relationships/image" Target="../media/image1.png"/><Relationship Id="rId5" Type="http://schemas.openxmlformats.org/officeDocument/2006/relationships/image" Target="../media/image4.png"/><Relationship Id="rId10" Type="http://schemas.microsoft.com/office/2007/relationships/diagramDrawing" Target="../diagrams/drawing34.xml"/><Relationship Id="rId4" Type="http://schemas.openxmlformats.org/officeDocument/2006/relationships/image" Target="../media/image5.png"/><Relationship Id="rId9" Type="http://schemas.openxmlformats.org/officeDocument/2006/relationships/diagramColors" Target="../diagrams/colors34.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35.xml"/><Relationship Id="rId3" Type="http://schemas.openxmlformats.org/officeDocument/2006/relationships/image" Target="../media/image5.png"/><Relationship Id="rId7" Type="http://schemas.openxmlformats.org/officeDocument/2006/relationships/diagramQuickStyle" Target="../diagrams/quickStyle35.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Layout" Target="../diagrams/layout35.xml"/><Relationship Id="rId11" Type="http://schemas.openxmlformats.org/officeDocument/2006/relationships/image" Target="../media/image78.jpg"/><Relationship Id="rId5" Type="http://schemas.openxmlformats.org/officeDocument/2006/relationships/diagramData" Target="../diagrams/data35.xml"/><Relationship Id="rId10" Type="http://schemas.openxmlformats.org/officeDocument/2006/relationships/image" Target="../media/image1.png"/><Relationship Id="rId4" Type="http://schemas.openxmlformats.org/officeDocument/2006/relationships/image" Target="../media/image4.png"/><Relationship Id="rId9" Type="http://schemas.microsoft.com/office/2007/relationships/diagramDrawing" Target="../diagrams/drawing35.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36.xml"/><Relationship Id="rId3" Type="http://schemas.openxmlformats.org/officeDocument/2006/relationships/image" Target="../media/image5.png"/><Relationship Id="rId7" Type="http://schemas.openxmlformats.org/officeDocument/2006/relationships/diagramQuickStyle" Target="../diagrams/quickStyle36.xml"/><Relationship Id="rId12"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Layout" Target="../diagrams/layout36.xml"/><Relationship Id="rId11" Type="http://schemas.openxmlformats.org/officeDocument/2006/relationships/image" Target="../media/image79.png"/><Relationship Id="rId5" Type="http://schemas.openxmlformats.org/officeDocument/2006/relationships/diagramData" Target="../diagrams/data36.xml"/><Relationship Id="rId10" Type="http://schemas.openxmlformats.org/officeDocument/2006/relationships/image" Target="../media/image1.png"/><Relationship Id="rId4" Type="http://schemas.openxmlformats.org/officeDocument/2006/relationships/image" Target="../media/image4.png"/><Relationship Id="rId9" Type="http://schemas.microsoft.com/office/2007/relationships/diagramDrawing" Target="../diagrams/drawing36.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image" Target="../media/image5.png"/><Relationship Id="rId7" Type="http://schemas.openxmlformats.org/officeDocument/2006/relationships/diagramQuickStyle" Target="../diagrams/quickStyle37.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Layout" Target="../diagrams/layout37.xml"/><Relationship Id="rId11" Type="http://schemas.openxmlformats.org/officeDocument/2006/relationships/image" Target="../media/image81.png"/><Relationship Id="rId5" Type="http://schemas.openxmlformats.org/officeDocument/2006/relationships/diagramData" Target="../diagrams/data37.xml"/><Relationship Id="rId10" Type="http://schemas.openxmlformats.org/officeDocument/2006/relationships/image" Target="../media/image1.png"/><Relationship Id="rId4" Type="http://schemas.openxmlformats.org/officeDocument/2006/relationships/image" Target="../media/image4.png"/><Relationship Id="rId9" Type="http://schemas.microsoft.com/office/2007/relationships/diagramDrawing" Target="../diagrams/drawing37.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6.png"/><Relationship Id="rId5" Type="http://schemas.openxmlformats.org/officeDocument/2006/relationships/diagramQuickStyle" Target="../diagrams/quickStyle5.xml"/><Relationship Id="rId10" Type="http://schemas.openxmlformats.org/officeDocument/2006/relationships/image" Target="../media/image1.png"/><Relationship Id="rId4" Type="http://schemas.openxmlformats.org/officeDocument/2006/relationships/diagramLayout" Target="../diagrams/layout5.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6.xml"/><Relationship Id="rId7" Type="http://schemas.openxmlformats.org/officeDocument/2006/relationships/image" Target="../media/image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7.jpg"/><Relationship Id="rId4" Type="http://schemas.openxmlformats.org/officeDocument/2006/relationships/diagramQuickStyle" Target="../diagrams/quickStyle6.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7.xml"/><Relationship Id="rId7" Type="http://schemas.openxmlformats.org/officeDocument/2006/relationships/image" Target="../media/image5.png"/><Relationship Id="rId12" Type="http://schemas.microsoft.com/office/2007/relationships/hdphoto" Target="../media/hdphoto1.wdp"/><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9.png"/><Relationship Id="rId5" Type="http://schemas.openxmlformats.org/officeDocument/2006/relationships/diagramColors" Target="../diagrams/colors7.xml"/><Relationship Id="rId10" Type="http://schemas.openxmlformats.org/officeDocument/2006/relationships/image" Target="../media/image4.png"/><Relationship Id="rId4" Type="http://schemas.openxmlformats.org/officeDocument/2006/relationships/diagramQuickStyle" Target="../diagrams/quickStyle7.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8.xml"/><Relationship Id="rId7" Type="http://schemas.openxmlformats.org/officeDocument/2006/relationships/image" Target="../media/image4.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10" Type="http://schemas.openxmlformats.org/officeDocument/2006/relationships/image" Target="../media/image10.png"/><Relationship Id="rId4" Type="http://schemas.openxmlformats.org/officeDocument/2006/relationships/diagramQuickStyle" Target="../diagrams/quickStyle8.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B92B4025-6370-48C3-9C9A-CC9D4E874FE6}"/>
              </a:ext>
            </a:extLst>
          </p:cNvPr>
          <p:cNvSpPr txBox="1"/>
          <p:nvPr/>
        </p:nvSpPr>
        <p:spPr>
          <a:xfrm>
            <a:off x="3912189" y="6113608"/>
            <a:ext cx="4592924" cy="646331"/>
          </a:xfrm>
          <a:prstGeom prst="rect">
            <a:avLst/>
          </a:prstGeom>
          <a:noFill/>
        </p:spPr>
        <p:txBody>
          <a:bodyPr wrap="none" rtlCol="0">
            <a:spAutoFit/>
          </a:bodyPr>
          <a:lstStyle/>
          <a:p>
            <a:r>
              <a:rPr lang="zh-CN" altLang="en-US" sz="3600" b="1" dirty="0">
                <a:solidFill>
                  <a:schemeClr val="bg1">
                    <a:lumMod val="50000"/>
                  </a:schemeClr>
                </a:solidFill>
                <a:effectLst>
                  <a:outerShdw blurRad="38100" dist="38100" dir="2700000" algn="tl">
                    <a:srgbClr val="000000">
                      <a:alpha val="43137"/>
                    </a:srgbClr>
                  </a:outerShdw>
                </a:effectLst>
              </a:rPr>
              <a:t>陈雙筑 韦美伶 孟庆丰</a:t>
            </a:r>
          </a:p>
        </p:txBody>
      </p:sp>
      <p:sp>
        <p:nvSpPr>
          <p:cNvPr id="32" name="文本框 31">
            <a:extLst>
              <a:ext uri="{FF2B5EF4-FFF2-40B4-BE49-F238E27FC236}">
                <a16:creationId xmlns:a16="http://schemas.microsoft.com/office/drawing/2014/main" id="{932CB242-3BFE-4A8C-B623-DAE7B57EA43F}"/>
              </a:ext>
            </a:extLst>
          </p:cNvPr>
          <p:cNvSpPr txBox="1"/>
          <p:nvPr/>
        </p:nvSpPr>
        <p:spPr>
          <a:xfrm>
            <a:off x="5400194" y="1356360"/>
            <a:ext cx="1544012" cy="646331"/>
          </a:xfrm>
          <a:prstGeom prst="rect">
            <a:avLst/>
          </a:prstGeom>
          <a:noFill/>
        </p:spPr>
        <p:txBody>
          <a:bodyPr wrap="none" rtlCol="0">
            <a:spAutoFit/>
          </a:bodyPr>
          <a:lstStyle/>
          <a:p>
            <a:r>
              <a:rPr lang="en-US" altLang="zh-CN" sz="3600" b="1" dirty="0">
                <a:solidFill>
                  <a:schemeClr val="bg1">
                    <a:lumMod val="50000"/>
                  </a:schemeClr>
                </a:solidFill>
                <a:effectLst>
                  <a:outerShdw blurRad="38100" dist="38100" dir="2700000" algn="tl">
                    <a:srgbClr val="000000">
                      <a:alpha val="43137"/>
                    </a:srgbClr>
                  </a:outerShdw>
                </a:effectLst>
              </a:rPr>
              <a:t>Bloom</a:t>
            </a:r>
            <a:endParaRPr lang="zh-CN" altLang="en-US" sz="3600" b="1" dirty="0">
              <a:solidFill>
                <a:schemeClr val="bg1">
                  <a:lumMod val="50000"/>
                </a:schemeClr>
              </a:solidFill>
              <a:effectLst>
                <a:outerShdw blurRad="38100" dist="38100" dir="2700000" algn="tl">
                  <a:srgbClr val="000000">
                    <a:alpha val="43137"/>
                  </a:srgbClr>
                </a:outerShdw>
              </a:effectLst>
            </a:endParaRPr>
          </a:p>
        </p:txBody>
      </p:sp>
      <p:pic>
        <p:nvPicPr>
          <p:cNvPr id="38" name="图片 37">
            <a:extLst>
              <a:ext uri="{FF2B5EF4-FFF2-40B4-BE49-F238E27FC236}">
                <a16:creationId xmlns:a16="http://schemas.microsoft.com/office/drawing/2014/main" id="{4B0F640D-5F45-4668-824B-6BA66EFFE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707" y="2264887"/>
            <a:ext cx="2212986" cy="1164113"/>
          </a:xfrm>
          <a:prstGeom prst="rect">
            <a:avLst/>
          </a:prstGeom>
          <a:ln>
            <a:noFill/>
          </a:ln>
          <a:effectLst>
            <a:outerShdw blurRad="292100" dist="139700" dir="2700000" algn="tl" rotWithShape="0">
              <a:srgbClr val="333333">
                <a:alpha val="65000"/>
              </a:srgbClr>
            </a:outerShdw>
          </a:effectLst>
        </p:spPr>
      </p:pic>
      <p:sp>
        <p:nvSpPr>
          <p:cNvPr id="36" name="文本框 35">
            <a:extLst>
              <a:ext uri="{FF2B5EF4-FFF2-40B4-BE49-F238E27FC236}">
                <a16:creationId xmlns:a16="http://schemas.microsoft.com/office/drawing/2014/main" id="{A050C638-EB9C-4577-9396-FABE3BAEE3BA}"/>
              </a:ext>
            </a:extLst>
          </p:cNvPr>
          <p:cNvSpPr txBox="1"/>
          <p:nvPr/>
        </p:nvSpPr>
        <p:spPr>
          <a:xfrm>
            <a:off x="4379081" y="3734926"/>
            <a:ext cx="3586238" cy="646331"/>
          </a:xfrm>
          <a:prstGeom prst="rect">
            <a:avLst/>
          </a:prstGeom>
          <a:noFill/>
        </p:spPr>
        <p:txBody>
          <a:bodyPr wrap="none" rtlCol="0">
            <a:spAutoFit/>
          </a:bodyPr>
          <a:lstStyle/>
          <a:p>
            <a:r>
              <a:rPr lang="en-US" altLang="zh-CN" sz="3600" b="1" dirty="0">
                <a:solidFill>
                  <a:schemeClr val="bg1">
                    <a:lumMod val="50000"/>
                  </a:schemeClr>
                </a:solidFill>
                <a:effectLst>
                  <a:outerShdw blurRad="38100" dist="38100" dir="2700000" algn="tl">
                    <a:srgbClr val="000000">
                      <a:alpha val="43137"/>
                    </a:srgbClr>
                  </a:outerShdw>
                </a:effectLst>
              </a:rPr>
              <a:t>Group</a:t>
            </a:r>
            <a:r>
              <a:rPr lang="zh-CN" altLang="en-US" sz="3600" b="1" dirty="0">
                <a:solidFill>
                  <a:schemeClr val="bg1">
                    <a:lumMod val="50000"/>
                  </a:schemeClr>
                </a:solidFill>
                <a:effectLst>
                  <a:outerShdw blurRad="38100" dist="38100" dir="2700000" algn="tl">
                    <a:srgbClr val="000000">
                      <a:alpha val="43137"/>
                    </a:srgbClr>
                  </a:outerShdw>
                </a:effectLst>
              </a:rPr>
              <a:t> </a:t>
            </a:r>
            <a:r>
              <a:rPr lang="en-US" altLang="zh-CN" sz="3600" b="1" dirty="0">
                <a:solidFill>
                  <a:schemeClr val="bg1">
                    <a:lumMod val="50000"/>
                  </a:schemeClr>
                </a:solidFill>
                <a:effectLst>
                  <a:outerShdw blurRad="38100" dist="38100" dir="2700000" algn="tl">
                    <a:srgbClr val="000000">
                      <a:alpha val="43137"/>
                    </a:srgbClr>
                  </a:outerShdw>
                </a:effectLst>
              </a:rPr>
              <a:t>members</a:t>
            </a:r>
            <a:endParaRPr lang="zh-CN" altLang="en-US" sz="3600" b="1" dirty="0">
              <a:solidFill>
                <a:schemeClr val="bg1">
                  <a:lumMod val="50000"/>
                </a:schemeClr>
              </a:solidFill>
              <a:effectLst>
                <a:outerShdw blurRad="38100" dist="38100" dir="2700000" algn="tl">
                  <a:srgbClr val="000000">
                    <a:alpha val="43137"/>
                  </a:srgbClr>
                </a:outerShdw>
              </a:effectLst>
            </a:endParaRPr>
          </a:p>
        </p:txBody>
      </p:sp>
      <p:sp>
        <p:nvSpPr>
          <p:cNvPr id="33" name="文本框 32">
            <a:extLst>
              <a:ext uri="{FF2B5EF4-FFF2-40B4-BE49-F238E27FC236}">
                <a16:creationId xmlns:a16="http://schemas.microsoft.com/office/drawing/2014/main" id="{88725C31-AA7F-4684-A23C-A081136E7FE1}"/>
              </a:ext>
            </a:extLst>
          </p:cNvPr>
          <p:cNvSpPr txBox="1"/>
          <p:nvPr/>
        </p:nvSpPr>
        <p:spPr>
          <a:xfrm>
            <a:off x="5387370" y="4548140"/>
            <a:ext cx="1569660" cy="646331"/>
          </a:xfrm>
          <a:prstGeom prst="rect">
            <a:avLst/>
          </a:prstGeom>
          <a:noFill/>
        </p:spPr>
        <p:txBody>
          <a:bodyPr wrap="none" rtlCol="0">
            <a:spAutoFit/>
          </a:bodyPr>
          <a:lstStyle/>
          <a:p>
            <a:r>
              <a:rPr lang="zh-CN" altLang="en-US" sz="3600" b="1" dirty="0">
                <a:solidFill>
                  <a:schemeClr val="bg1">
                    <a:lumMod val="50000"/>
                  </a:schemeClr>
                </a:solidFill>
                <a:effectLst>
                  <a:outerShdw blurRad="38100" dist="38100" dir="2700000" algn="tl">
                    <a:srgbClr val="000000">
                      <a:alpha val="43137"/>
                    </a:srgbClr>
                  </a:outerShdw>
                </a:effectLst>
              </a:rPr>
              <a:t>刘琦琦</a:t>
            </a:r>
          </a:p>
        </p:txBody>
      </p:sp>
      <p:sp>
        <p:nvSpPr>
          <p:cNvPr id="34" name="文本框 33">
            <a:extLst>
              <a:ext uri="{FF2B5EF4-FFF2-40B4-BE49-F238E27FC236}">
                <a16:creationId xmlns:a16="http://schemas.microsoft.com/office/drawing/2014/main" id="{C855DD51-F206-4AA2-9061-77CFDD6F1495}"/>
              </a:ext>
            </a:extLst>
          </p:cNvPr>
          <p:cNvSpPr txBox="1"/>
          <p:nvPr/>
        </p:nvSpPr>
        <p:spPr>
          <a:xfrm>
            <a:off x="3912189" y="5269914"/>
            <a:ext cx="4559261" cy="646331"/>
          </a:xfrm>
          <a:prstGeom prst="rect">
            <a:avLst/>
          </a:prstGeom>
          <a:noFill/>
        </p:spPr>
        <p:txBody>
          <a:bodyPr wrap="none" rtlCol="0">
            <a:spAutoFit/>
          </a:bodyPr>
          <a:lstStyle/>
          <a:p>
            <a:r>
              <a:rPr lang="zh-CN" altLang="en-US" sz="3600" b="1" dirty="0">
                <a:solidFill>
                  <a:schemeClr val="bg1">
                    <a:lumMod val="50000"/>
                  </a:schemeClr>
                </a:solidFill>
                <a:effectLst>
                  <a:outerShdw blurRad="38100" dist="38100" dir="2700000" algn="tl">
                    <a:srgbClr val="000000">
                      <a:alpha val="43137"/>
                    </a:srgbClr>
                  </a:outerShdw>
                </a:effectLst>
              </a:rPr>
              <a:t>李乐晨 周富琦 武世豪</a:t>
            </a:r>
          </a:p>
        </p:txBody>
      </p:sp>
      <p:pic>
        <p:nvPicPr>
          <p:cNvPr id="29" name="图片 28">
            <a:extLst>
              <a:ext uri="{FF2B5EF4-FFF2-40B4-BE49-F238E27FC236}">
                <a16:creationId xmlns:a16="http://schemas.microsoft.com/office/drawing/2014/main" id="{EF4F5D80-CFFF-44B3-B48C-E411D98F9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53794" flipH="1">
            <a:off x="6592425" y="6965878"/>
            <a:ext cx="3051141" cy="7788258"/>
          </a:xfrm>
          <a:prstGeom prst="rect">
            <a:avLst/>
          </a:prstGeom>
          <a:ln>
            <a:noFill/>
          </a:ln>
          <a:effectLst>
            <a:outerShdw blurRad="292100" dist="139700" dir="2700000" algn="tl" rotWithShape="0">
              <a:srgbClr val="333333">
                <a:alpha val="65000"/>
              </a:srgbClr>
            </a:outerShdw>
          </a:effectLst>
        </p:spPr>
      </p:pic>
      <p:pic>
        <p:nvPicPr>
          <p:cNvPr id="27" name="图片 26">
            <a:extLst>
              <a:ext uri="{FF2B5EF4-FFF2-40B4-BE49-F238E27FC236}">
                <a16:creationId xmlns:a16="http://schemas.microsoft.com/office/drawing/2014/main" id="{408A5AE3-FD77-4FA0-BA06-BE8E6C8D7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46206">
            <a:off x="2552256" y="6966073"/>
            <a:ext cx="3047743" cy="7779584"/>
          </a:xfrm>
          <a:prstGeom prst="rect">
            <a:avLst/>
          </a:prstGeom>
          <a:ln>
            <a:noFill/>
          </a:ln>
          <a:effectLst>
            <a:outerShdw blurRad="292100" dist="139700" dir="2700000" algn="tl" rotWithShape="0">
              <a:srgbClr val="333333">
                <a:alpha val="65000"/>
              </a:srgbClr>
            </a:outerShdw>
          </a:effectLst>
        </p:spPr>
      </p:pic>
      <p:pic>
        <p:nvPicPr>
          <p:cNvPr id="25" name="图片 24">
            <a:extLst>
              <a:ext uri="{FF2B5EF4-FFF2-40B4-BE49-F238E27FC236}">
                <a16:creationId xmlns:a16="http://schemas.microsoft.com/office/drawing/2014/main" id="{53EF30A6-4B75-452A-A611-1C61BEEF1BD3}"/>
              </a:ext>
            </a:extLst>
          </p:cNvPr>
          <p:cNvPicPr>
            <a:picLocks noChangeAspect="1"/>
          </p:cNvPicPr>
          <p:nvPr/>
        </p:nvPicPr>
        <p:blipFill rotWithShape="1">
          <a:blip r:embed="rId4">
            <a:extLst>
              <a:ext uri="{28A0092B-C50C-407E-A947-70E740481C1C}">
                <a14:useLocalDpi xmlns:a14="http://schemas.microsoft.com/office/drawing/2010/main" val="0"/>
              </a:ext>
            </a:extLst>
          </a:blip>
          <a:srcRect l="6479" t="14193" r="51268" b="16541"/>
          <a:stretch/>
        </p:blipFill>
        <p:spPr>
          <a:xfrm>
            <a:off x="0" y="-137160"/>
            <a:ext cx="6096000" cy="6995160"/>
          </a:xfrm>
          <a:prstGeom prst="rect">
            <a:avLst/>
          </a:prstGeom>
          <a:effectLst>
            <a:outerShdw blurRad="63500" sx="102000" sy="102000" algn="ctr" rotWithShape="0">
              <a:prstClr val="black">
                <a:alpha val="40000"/>
              </a:prstClr>
            </a:outerShdw>
          </a:effectLst>
        </p:spPr>
      </p:pic>
      <p:pic>
        <p:nvPicPr>
          <p:cNvPr id="24" name="图片 23">
            <a:extLst>
              <a:ext uri="{FF2B5EF4-FFF2-40B4-BE49-F238E27FC236}">
                <a16:creationId xmlns:a16="http://schemas.microsoft.com/office/drawing/2014/main" id="{6C52D01F-6B66-4776-926E-4152402EAF75}"/>
              </a:ext>
            </a:extLst>
          </p:cNvPr>
          <p:cNvPicPr>
            <a:picLocks noChangeAspect="1"/>
          </p:cNvPicPr>
          <p:nvPr/>
        </p:nvPicPr>
        <p:blipFill rotWithShape="1">
          <a:blip r:embed="rId4">
            <a:extLst>
              <a:ext uri="{28A0092B-C50C-407E-A947-70E740481C1C}">
                <a14:useLocalDpi xmlns:a14="http://schemas.microsoft.com/office/drawing/2010/main" val="0"/>
              </a:ext>
            </a:extLst>
          </a:blip>
          <a:srcRect l="48732" t="14193" r="9014" b="16541"/>
          <a:stretch/>
        </p:blipFill>
        <p:spPr>
          <a:xfrm>
            <a:off x="6096000" y="-137160"/>
            <a:ext cx="6096000" cy="6995160"/>
          </a:xfrm>
          <a:prstGeom prst="rect">
            <a:avLst/>
          </a:prstGeom>
          <a:effectLst>
            <a:outerShdw blurRad="63500" sx="102000" sy="102000" algn="ctr" rotWithShape="0">
              <a:prstClr val="black">
                <a:alpha val="40000"/>
              </a:prstClr>
            </a:outerShdw>
          </a:effectLst>
        </p:spPr>
      </p:pic>
      <p:pic>
        <p:nvPicPr>
          <p:cNvPr id="23" name="图片 22">
            <a:extLst>
              <a:ext uri="{FF2B5EF4-FFF2-40B4-BE49-F238E27FC236}">
                <a16:creationId xmlns:a16="http://schemas.microsoft.com/office/drawing/2014/main" id="{6715C2CF-050B-4E0E-BC21-976592A6554D}"/>
              </a:ext>
            </a:extLst>
          </p:cNvPr>
          <p:cNvPicPr>
            <a:picLocks noChangeAspect="1"/>
          </p:cNvPicPr>
          <p:nvPr/>
        </p:nvPicPr>
        <p:blipFill rotWithShape="1">
          <a:blip r:embed="rId4">
            <a:extLst>
              <a:ext uri="{28A0092B-C50C-407E-A947-70E740481C1C}">
                <a14:useLocalDpi xmlns:a14="http://schemas.microsoft.com/office/drawing/2010/main" val="0"/>
              </a:ext>
            </a:extLst>
          </a:blip>
          <a:srcRect l="6479" t="14193" r="9014" b="16541"/>
          <a:stretch/>
        </p:blipFill>
        <p:spPr>
          <a:xfrm>
            <a:off x="0" y="-137160"/>
            <a:ext cx="12192000" cy="6995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6986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35" presetClass="path" presetSubtype="0" accel="50000" decel="50000" fill="hold" nodeType="withEffect">
                                  <p:stCondLst>
                                    <p:cond delay="0"/>
                                  </p:stCondLst>
                                  <p:childTnLst>
                                    <p:animMotion origin="layout" path="M 0 0 L -0.25 0 E" pathEditMode="relative" ptsTypes="">
                                      <p:cBhvr>
                                        <p:cTn id="12" dur="2000" fill="hold"/>
                                        <p:tgtEl>
                                          <p:spTgt spid="25"/>
                                        </p:tgtEl>
                                        <p:attrNameLst>
                                          <p:attrName>ppt_x</p:attrName>
                                          <p:attrName>ppt_y</p:attrName>
                                        </p:attrNameLst>
                                      </p:cBhvr>
                                    </p:animMotion>
                                  </p:childTnLst>
                                </p:cTn>
                              </p:par>
                              <p:par>
                                <p:cTn id="13" presetID="63" presetClass="path" presetSubtype="0" accel="50000" decel="50000" fill="hold" nodeType="withEffect">
                                  <p:stCondLst>
                                    <p:cond delay="0"/>
                                  </p:stCondLst>
                                  <p:childTnLst>
                                    <p:animMotion origin="layout" path="M 0 0 L 0.25 0 E" pathEditMode="relative" ptsTypes="">
                                      <p:cBhvr>
                                        <p:cTn id="14" dur="2000" fill="hold"/>
                                        <p:tgtEl>
                                          <p:spTgt spid="24"/>
                                        </p:tgtEl>
                                        <p:attrNameLst>
                                          <p:attrName>ppt_x</p:attrName>
                                          <p:attrName>ppt_y</p:attrName>
                                        </p:attrNameLst>
                                      </p:cBhvr>
                                    </p:animMotion>
                                  </p:childTnLst>
                                </p:cTn>
                              </p:par>
                            </p:childTnLst>
                          </p:cTn>
                        </p:par>
                        <p:par>
                          <p:cTn id="15" fill="hold">
                            <p:stCondLst>
                              <p:cond delay="2000"/>
                            </p:stCondLst>
                            <p:childTnLst>
                              <p:par>
                                <p:cTn id="16" presetID="64" presetClass="path" presetSubtype="0" accel="50000" decel="50000" fill="hold" nodeType="afterEffect">
                                  <p:stCondLst>
                                    <p:cond delay="0"/>
                                  </p:stCondLst>
                                  <p:childTnLst>
                                    <p:animMotion origin="layout" path="M 4.58333E-6 -4.81481E-6 L -0.01263 -1.11157 " pathEditMode="relative" rAng="0" ptsTypes="AA">
                                      <p:cBhvr>
                                        <p:cTn id="17" dur="2000" fill="hold"/>
                                        <p:tgtEl>
                                          <p:spTgt spid="29"/>
                                        </p:tgtEl>
                                        <p:attrNameLst>
                                          <p:attrName>ppt_x</p:attrName>
                                          <p:attrName>ppt_y</p:attrName>
                                        </p:attrNameLst>
                                      </p:cBhvr>
                                      <p:rCtr x="-638" y="-55579"/>
                                    </p:animMotion>
                                  </p:childTnLst>
                                </p:cTn>
                              </p:par>
                              <p:par>
                                <p:cTn id="18" presetID="64" presetClass="path" presetSubtype="0" accel="50000" decel="50000" fill="hold" nodeType="withEffect">
                                  <p:stCondLst>
                                    <p:cond delay="0"/>
                                  </p:stCondLst>
                                  <p:childTnLst>
                                    <p:animMotion origin="layout" path="M 5E-6 -3.7037E-7 L 0.02188 -1.11157 " pathEditMode="relative" rAng="0" ptsTypes="AA">
                                      <p:cBhvr>
                                        <p:cTn id="19" dur="2000" fill="hold"/>
                                        <p:tgtEl>
                                          <p:spTgt spid="27"/>
                                        </p:tgtEl>
                                        <p:attrNameLst>
                                          <p:attrName>ppt_x</p:attrName>
                                          <p:attrName>ppt_y</p:attrName>
                                        </p:attrNameLst>
                                      </p:cBhvr>
                                      <p:rCtr x="1094" y="-55579"/>
                                    </p:animMotion>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2" grpId="0"/>
      <p:bldP spid="36" grpId="0"/>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39A5194-CED8-4125-8867-A46B10F5CC93}"/>
              </a:ext>
            </a:extLst>
          </p:cNvPr>
          <p:cNvSpPr txBox="1"/>
          <p:nvPr/>
        </p:nvSpPr>
        <p:spPr>
          <a:xfrm>
            <a:off x="946388" y="136025"/>
            <a:ext cx="263181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Tomb-Sweeping Day</a:t>
            </a:r>
          </a:p>
        </p:txBody>
      </p:sp>
      <p:sp useBgFill="1">
        <p:nvSpPr>
          <p:cNvPr id="6" name="矩形 5">
            <a:extLst>
              <a:ext uri="{FF2B5EF4-FFF2-40B4-BE49-F238E27FC236}">
                <a16:creationId xmlns:a16="http://schemas.microsoft.com/office/drawing/2014/main" id="{BE4C9671-85EE-4899-900D-871DB3E665C8}"/>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 name="图示 4">
            <a:extLst>
              <a:ext uri="{FF2B5EF4-FFF2-40B4-BE49-F238E27FC236}">
                <a16:creationId xmlns:a16="http://schemas.microsoft.com/office/drawing/2014/main" id="{2FFC6FA7-B5A4-4166-8EA2-92741531EEFD}"/>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3">
            <a:extLst>
              <a:ext uri="{FF2B5EF4-FFF2-40B4-BE49-F238E27FC236}">
                <a16:creationId xmlns:a16="http://schemas.microsoft.com/office/drawing/2014/main" id="{2790231E-768C-48E3-ADCF-28CACBE40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86D64F9D-0C87-489C-BC81-A6D1BDEAE530}"/>
              </a:ext>
            </a:extLst>
          </p:cNvPr>
          <p:cNvPicPr>
            <a:picLocks noChangeAspect="1"/>
          </p:cNvPicPr>
          <p:nvPr/>
        </p:nvPicPr>
        <p:blipFill rotWithShape="1">
          <a:blip r:embed="rId8"/>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2218CA9E-B382-4B0F-9BE2-DB343DAE10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11" name="Picture 2">
            <a:extLst>
              <a:ext uri="{FF2B5EF4-FFF2-40B4-BE49-F238E27FC236}">
                <a16:creationId xmlns:a16="http://schemas.microsoft.com/office/drawing/2014/main" id="{A2AA483F-8316-4472-A8CF-DD12E774B07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000"/>
          <a:stretch/>
        </p:blipFill>
        <p:spPr bwMode="auto">
          <a:xfrm>
            <a:off x="2162258" y="2056939"/>
            <a:ext cx="5309545" cy="3539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EBF808F7-1E49-427E-9EC1-9F5B41B23A8F}"/>
              </a:ext>
            </a:extLst>
          </p:cNvPr>
          <p:cNvSpPr/>
          <p:nvPr/>
        </p:nvSpPr>
        <p:spPr>
          <a:xfrm>
            <a:off x="7962478" y="1686548"/>
            <a:ext cx="4052044" cy="397031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r>
              <a:rPr lang="en-US" altLang="zh-CN" b="1" dirty="0">
                <a:solidFill>
                  <a:schemeClr val="tx1">
                    <a:lumMod val="65000"/>
                    <a:lumOff val="35000"/>
                  </a:schemeClr>
                </a:solidFill>
              </a:rPr>
              <a:t>Tomb sweeping is regarded as the most important custom in the Qingming Festival from which the name of Tomb-sweeping day is got. Cleaning the tomb and paying respect to the dead person with offerings are the two important parts of remembering the past relatives. The dead person's favourite food and wine are taken to sacrifice to them, along with paper resembling money. This is all burned in the hope that the deceased are not lacking food and money.</a:t>
            </a:r>
            <a:endParaRPr lang="zh-CN" altLang="en-US" b="1" dirty="0">
              <a:solidFill>
                <a:schemeClr val="tx1">
                  <a:lumMod val="65000"/>
                  <a:lumOff val="35000"/>
                </a:schemeClr>
              </a:solidFill>
            </a:endParaRPr>
          </a:p>
        </p:txBody>
      </p:sp>
    </p:spTree>
    <p:extLst>
      <p:ext uri="{BB962C8B-B14F-4D97-AF65-F5344CB8AC3E}">
        <p14:creationId xmlns:p14="http://schemas.microsoft.com/office/powerpoint/2010/main" val="707303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39A5194-CED8-4125-8867-A46B10F5CC93}"/>
              </a:ext>
            </a:extLst>
          </p:cNvPr>
          <p:cNvSpPr txBox="1"/>
          <p:nvPr/>
        </p:nvSpPr>
        <p:spPr>
          <a:xfrm>
            <a:off x="946388" y="136025"/>
            <a:ext cx="263181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Tomb-Sweeping Day</a:t>
            </a:r>
          </a:p>
        </p:txBody>
      </p:sp>
      <p:sp useBgFill="1">
        <p:nvSpPr>
          <p:cNvPr id="6" name="矩形 5">
            <a:extLst>
              <a:ext uri="{FF2B5EF4-FFF2-40B4-BE49-F238E27FC236}">
                <a16:creationId xmlns:a16="http://schemas.microsoft.com/office/drawing/2014/main" id="{BE4C9671-85EE-4899-900D-871DB3E665C8}"/>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 name="图示 4">
            <a:extLst>
              <a:ext uri="{FF2B5EF4-FFF2-40B4-BE49-F238E27FC236}">
                <a16:creationId xmlns:a16="http://schemas.microsoft.com/office/drawing/2014/main" id="{2FFC6FA7-B5A4-4166-8EA2-92741531EEFD}"/>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3">
            <a:extLst>
              <a:ext uri="{FF2B5EF4-FFF2-40B4-BE49-F238E27FC236}">
                <a16:creationId xmlns:a16="http://schemas.microsoft.com/office/drawing/2014/main" id="{2790231E-768C-48E3-ADCF-28CACBE40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86D64F9D-0C87-489C-BC81-A6D1BDEAE530}"/>
              </a:ext>
            </a:extLst>
          </p:cNvPr>
          <p:cNvPicPr>
            <a:picLocks noChangeAspect="1"/>
          </p:cNvPicPr>
          <p:nvPr/>
        </p:nvPicPr>
        <p:blipFill rotWithShape="1">
          <a:blip r:embed="rId8"/>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2218CA9E-B382-4B0F-9BE2-DB343DAE10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7A872086-21EC-45D4-89F9-6C51596411A4}"/>
              </a:ext>
            </a:extLst>
          </p:cNvPr>
          <p:cNvPicPr>
            <a:picLocks noChangeAspect="1"/>
          </p:cNvPicPr>
          <p:nvPr/>
        </p:nvPicPr>
        <p:blipFill rotWithShape="1">
          <a:blip r:embed="rId10">
            <a:extLst>
              <a:ext uri="{28A0092B-C50C-407E-A947-70E740481C1C}">
                <a14:useLocalDpi xmlns:a14="http://schemas.microsoft.com/office/drawing/2010/main" val="0"/>
              </a:ext>
            </a:extLst>
          </a:blip>
          <a:srcRect l="20014" t="15359" r="19226" b="15225"/>
          <a:stretch/>
        </p:blipFill>
        <p:spPr>
          <a:xfrm>
            <a:off x="2111822" y="1215214"/>
            <a:ext cx="2315295" cy="2645173"/>
          </a:xfrm>
          <a:prstGeom prst="rect">
            <a:avLst/>
          </a:prstGeom>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F23EF603-5293-40D6-8926-11B5DDB858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7206" y="884886"/>
            <a:ext cx="4431174" cy="443117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C2891029-9259-4F91-BDB9-1A718749D7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58433" y="822789"/>
            <a:ext cx="3910900" cy="3910900"/>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333883F0-4D3C-49F9-9AF0-04F490C2CFE4}"/>
              </a:ext>
            </a:extLst>
          </p:cNvPr>
          <p:cNvPicPr>
            <a:picLocks noChangeAspect="1"/>
          </p:cNvPicPr>
          <p:nvPr/>
        </p:nvPicPr>
        <p:blipFill rotWithShape="1">
          <a:blip r:embed="rId13">
            <a:extLst>
              <a:ext uri="{28A0092B-C50C-407E-A947-70E740481C1C}">
                <a14:useLocalDpi xmlns:a14="http://schemas.microsoft.com/office/drawing/2010/main" val="0"/>
              </a:ext>
            </a:extLst>
          </a:blip>
          <a:srcRect l="17796" t="25470" r="13233" b="27155"/>
          <a:stretch/>
        </p:blipFill>
        <p:spPr>
          <a:xfrm>
            <a:off x="2066705" y="4115171"/>
            <a:ext cx="3795036" cy="2606803"/>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99B86F2E-E43A-4F9C-ACCF-C1FEACDA3AD6}"/>
              </a:ext>
            </a:extLst>
          </p:cNvPr>
          <p:cNvPicPr>
            <a:picLocks noChangeAspect="1"/>
          </p:cNvPicPr>
          <p:nvPr/>
        </p:nvPicPr>
        <p:blipFill rotWithShape="1">
          <a:blip r:embed="rId14">
            <a:extLst>
              <a:ext uri="{28A0092B-C50C-407E-A947-70E740481C1C}">
                <a14:useLocalDpi xmlns:a14="http://schemas.microsoft.com/office/drawing/2010/main" val="0"/>
              </a:ext>
            </a:extLst>
          </a:blip>
          <a:srcRect t="28692" b="7781"/>
          <a:stretch/>
        </p:blipFill>
        <p:spPr>
          <a:xfrm>
            <a:off x="6514068" y="4320198"/>
            <a:ext cx="3780730" cy="2401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970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1B2F808D-4CE3-4A40-AB33-96BFE63B6635}"/>
              </a:ext>
            </a:extLst>
          </p:cNvPr>
          <p:cNvPicPr>
            <a:picLocks noChangeAspect="1"/>
          </p:cNvPicPr>
          <p:nvPr/>
        </p:nvPicPr>
        <p:blipFill rotWithShape="1">
          <a:blip r:embed="rId4"/>
          <a:srcRect b="10980"/>
          <a:stretch/>
        </p:blipFill>
        <p:spPr>
          <a:xfrm>
            <a:off x="229036" y="127361"/>
            <a:ext cx="717352" cy="369333"/>
          </a:xfrm>
          <a:prstGeom prst="rect">
            <a:avLst/>
          </a:prstGeom>
          <a:ln>
            <a:noFill/>
          </a:ln>
          <a:effectLst>
            <a:outerShdw blurRad="292100" dist="139700" dir="2700000" algn="tl" rotWithShape="0">
              <a:srgbClr val="333333">
                <a:alpha val="65000"/>
              </a:srgbClr>
            </a:outerShdw>
          </a:effectLst>
        </p:spPr>
      </p:pic>
      <p:sp>
        <p:nvSpPr>
          <p:cNvPr id="18" name="矩形 17">
            <a:extLst>
              <a:ext uri="{FF2B5EF4-FFF2-40B4-BE49-F238E27FC236}">
                <a16:creationId xmlns:a16="http://schemas.microsoft.com/office/drawing/2014/main" id="{863DDB54-8D2A-4038-8EB3-A2458CE20E53}"/>
              </a:ext>
            </a:extLst>
          </p:cNvPr>
          <p:cNvSpPr/>
          <p:nvPr/>
        </p:nvSpPr>
        <p:spPr>
          <a:xfrm>
            <a:off x="7547581" y="2794784"/>
            <a:ext cx="4263419" cy="193899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r>
              <a:rPr lang="en-US" altLang="zh-CN" sz="2000" dirty="0">
                <a:solidFill>
                  <a:schemeClr val="tx1">
                    <a:lumMod val="85000"/>
                    <a:lumOff val="15000"/>
                  </a:schemeClr>
                </a:solidFill>
              </a:rPr>
              <a:t>One of the four traditional festivals</a:t>
            </a:r>
          </a:p>
          <a:p>
            <a:pPr algn="just"/>
            <a:r>
              <a:rPr lang="en-US" altLang="zh-CN" sz="2000" dirty="0"/>
              <a:t>Also known as the festival of sacrifice</a:t>
            </a:r>
          </a:p>
          <a:p>
            <a:pPr algn="just"/>
            <a:r>
              <a:rPr lang="en-US" altLang="zh-CN" sz="2000" dirty="0"/>
              <a:t>,</a:t>
            </a:r>
            <a:r>
              <a:rPr lang="en-US" altLang="zh-CN" sz="2000" dirty="0" err="1"/>
              <a:t>Yuexi</a:t>
            </a:r>
            <a:r>
              <a:rPr lang="en-US" altLang="zh-CN" sz="2000" dirty="0"/>
              <a:t>, Zhongqiu Festival, Reunion Festival </a:t>
            </a:r>
          </a:p>
          <a:p>
            <a:pPr algn="just"/>
            <a:r>
              <a:rPr lang="en-US" altLang="zh-CN" sz="2000" dirty="0">
                <a:solidFill>
                  <a:schemeClr val="tx1">
                    <a:lumMod val="85000"/>
                    <a:lumOff val="15000"/>
                  </a:schemeClr>
                </a:solidFill>
              </a:rPr>
              <a:t>Time: August the 15</a:t>
            </a:r>
            <a:r>
              <a:rPr lang="en-US" altLang="zh-CN" sz="2000" baseline="30000" dirty="0">
                <a:solidFill>
                  <a:schemeClr val="tx1">
                    <a:lumMod val="85000"/>
                    <a:lumOff val="15000"/>
                  </a:schemeClr>
                </a:solidFill>
              </a:rPr>
              <a:t>th</a:t>
            </a:r>
            <a:r>
              <a:rPr lang="en-US" altLang="zh-CN" sz="2000" dirty="0">
                <a:solidFill>
                  <a:schemeClr val="tx1">
                    <a:lumMod val="85000"/>
                    <a:lumOff val="15000"/>
                  </a:schemeClr>
                </a:solidFill>
              </a:rPr>
              <a:t> (Chinese Lunar Calendar)</a:t>
            </a:r>
          </a:p>
        </p:txBody>
      </p:sp>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3127138"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The Mid-Autumn Festival</a:t>
            </a:r>
          </a:p>
        </p:txBody>
      </p:sp>
      <p:sp useBgFill="1">
        <p:nvSpPr>
          <p:cNvPr id="8" name="矩形 7">
            <a:extLst>
              <a:ext uri="{FF2B5EF4-FFF2-40B4-BE49-F238E27FC236}">
                <a16:creationId xmlns:a16="http://schemas.microsoft.com/office/drawing/2014/main" id="{42A03D0D-5D5E-43E5-B5FE-28237B5245EE}"/>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5DD25306-36F9-4114-A337-017F8C726F2C}"/>
              </a:ext>
            </a:extLst>
          </p:cNvPr>
          <p:cNvGraphicFramePr/>
          <p:nvPr>
            <p:extLst>
              <p:ext uri="{D42A27DB-BD31-4B8C-83A1-F6EECF244321}">
                <p14:modId xmlns:p14="http://schemas.microsoft.com/office/powerpoint/2010/main" val="908544755"/>
              </p:ext>
            </p:extLst>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图片 10">
            <a:extLst>
              <a:ext uri="{FF2B5EF4-FFF2-40B4-BE49-F238E27FC236}">
                <a16:creationId xmlns:a16="http://schemas.microsoft.com/office/drawing/2014/main" id="{4DF9A187-180E-4E14-A9F2-ADBC9612F5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12" name="图片 11" descr="图片包含 日历&#10;&#10;描述已自动生成">
            <a:extLst>
              <a:ext uri="{FF2B5EF4-FFF2-40B4-BE49-F238E27FC236}">
                <a16:creationId xmlns:a16="http://schemas.microsoft.com/office/drawing/2014/main" id="{14E76398-8887-4E81-83B1-7621BF267D74}"/>
              </a:ext>
            </a:extLst>
          </p:cNvPr>
          <p:cNvPicPr>
            <a:picLocks noChangeAspect="1"/>
          </p:cNvPicPr>
          <p:nvPr/>
        </p:nvPicPr>
        <p:blipFill rotWithShape="1">
          <a:blip r:embed="rId11">
            <a:extLst>
              <a:ext uri="{28A0092B-C50C-407E-A947-70E740481C1C}">
                <a14:useLocalDpi xmlns:a14="http://schemas.microsoft.com/office/drawing/2010/main" val="0"/>
              </a:ext>
            </a:extLst>
          </a:blip>
          <a:srcRect t="15426" b="15605"/>
          <a:stretch/>
        </p:blipFill>
        <p:spPr>
          <a:xfrm>
            <a:off x="2267937" y="2499360"/>
            <a:ext cx="4752966" cy="2529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244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fade">
                                      <p:cBhvr>
                                        <p:cTn id="13" dur="500"/>
                                        <p:tgtEl>
                                          <p:spTgt spid="1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animEffect transition="in" filter="fade">
                                      <p:cBhvr>
                                        <p:cTn id="18" dur="500"/>
                                        <p:tgtEl>
                                          <p:spTgt spid="18">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animEffect transition="in" filter="fade">
                                      <p:cBhvr>
                                        <p:cTn id="21" dur="500"/>
                                        <p:tgtEl>
                                          <p:spTgt spid="1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xEl>
                                              <p:pRg st="3" end="3"/>
                                            </p:txEl>
                                          </p:spTgt>
                                        </p:tgtEl>
                                        <p:attrNameLst>
                                          <p:attrName>style.visibility</p:attrName>
                                        </p:attrNameLst>
                                      </p:cBhvr>
                                      <p:to>
                                        <p:strVal val="visible"/>
                                      </p:to>
                                    </p:set>
                                    <p:animEffect transition="in" filter="fade">
                                      <p:cBhvr>
                                        <p:cTn id="26"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26ED78A8-B939-43FF-9D16-9A33BB44D2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92353" y="1226857"/>
            <a:ext cx="3771900" cy="5097506"/>
          </a:xfrm>
          <a:prstGeom prst="rect">
            <a:avLst/>
          </a:prstGeom>
        </p:spPr>
      </p:pic>
      <p:pic>
        <p:nvPicPr>
          <p:cNvPr id="14" name="Picture 2">
            <a:extLst>
              <a:ext uri="{FF2B5EF4-FFF2-40B4-BE49-F238E27FC236}">
                <a16:creationId xmlns:a16="http://schemas.microsoft.com/office/drawing/2014/main" id="{B0ECAB49-514A-4C97-8260-3A1927052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449939" y="1226856"/>
            <a:ext cx="3714314" cy="5025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图片 14" descr="图片包含 旧, 布, 游戏机, 桌子&#10;&#10;描述已自动生成">
            <a:extLst>
              <a:ext uri="{FF2B5EF4-FFF2-40B4-BE49-F238E27FC236}">
                <a16:creationId xmlns:a16="http://schemas.microsoft.com/office/drawing/2014/main" id="{55AD3D08-3BBA-4DBE-9719-83825A1FD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2370" y="1263880"/>
            <a:ext cx="3714314" cy="5084089"/>
          </a:xfrm>
          <a:prstGeom prst="rect">
            <a:avLst/>
          </a:prstGeom>
        </p:spPr>
      </p:pic>
      <p:pic>
        <p:nvPicPr>
          <p:cNvPr id="16" name="图片 15" descr="图片包含 游戏机, 布&#10;&#10;描述已自动生成">
            <a:extLst>
              <a:ext uri="{FF2B5EF4-FFF2-40B4-BE49-F238E27FC236}">
                <a16:creationId xmlns:a16="http://schemas.microsoft.com/office/drawing/2014/main" id="{466635BC-3592-4B57-9A08-EC5263807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3791" y="1212640"/>
            <a:ext cx="3725324" cy="5135329"/>
          </a:xfrm>
          <a:prstGeom prst="rect">
            <a:avLst/>
          </a:prstGeom>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1B2F808D-4CE3-4A40-AB33-96BFE63B6635}"/>
              </a:ext>
            </a:extLst>
          </p:cNvPr>
          <p:cNvPicPr>
            <a:picLocks noChangeAspect="1"/>
          </p:cNvPicPr>
          <p:nvPr/>
        </p:nvPicPr>
        <p:blipFill rotWithShape="1">
          <a:blip r:embed="rId8"/>
          <a:srcRect b="10980"/>
          <a:stretch/>
        </p:blipFill>
        <p:spPr>
          <a:xfrm>
            <a:off x="229036" y="127361"/>
            <a:ext cx="717352" cy="369333"/>
          </a:xfrm>
          <a:prstGeom prst="rect">
            <a:avLst/>
          </a:prstGeom>
          <a:ln>
            <a:noFill/>
          </a:ln>
          <a:effectLst>
            <a:outerShdw blurRad="292100" dist="139700" dir="2700000" algn="tl" rotWithShape="0">
              <a:srgbClr val="333333">
                <a:alpha val="65000"/>
              </a:srgbClr>
            </a:outerShdw>
          </a:effectLst>
        </p:spPr>
      </p:pic>
      <p:sp>
        <p:nvSpPr>
          <p:cNvPr id="18" name="矩形 17">
            <a:extLst>
              <a:ext uri="{FF2B5EF4-FFF2-40B4-BE49-F238E27FC236}">
                <a16:creationId xmlns:a16="http://schemas.microsoft.com/office/drawing/2014/main" id="{863DDB54-8D2A-4038-8EB3-A2458CE20E53}"/>
              </a:ext>
            </a:extLst>
          </p:cNvPr>
          <p:cNvSpPr/>
          <p:nvPr/>
        </p:nvSpPr>
        <p:spPr>
          <a:xfrm>
            <a:off x="6671646" y="2508615"/>
            <a:ext cx="5214574" cy="304698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marL="342900" indent="-342900">
              <a:buFont typeface="Arial" panose="020B0604020202020204" pitchFamily="34" charset="0"/>
              <a:buChar char="•"/>
            </a:pPr>
            <a:r>
              <a:rPr lang="en-US" altLang="zh-CN" sz="2400" dirty="0"/>
              <a:t>The Goddess Chang’s fly to the moon</a:t>
            </a:r>
          </a:p>
          <a:p>
            <a:pPr marL="342900" indent="-342900">
              <a:buFont typeface="Arial" panose="020B0604020202020204" pitchFamily="34" charset="0"/>
              <a:buChar char="•"/>
            </a:pPr>
            <a:r>
              <a:rPr lang="en-US" altLang="zh-CN" sz="2400" dirty="0"/>
              <a:t>Wu Gang chops down the cassia tree</a:t>
            </a:r>
            <a:r>
              <a:rPr lang="zh-CN" altLang="en-US" sz="2400" dirty="0"/>
              <a:t>（吴刚伐桂）</a:t>
            </a:r>
          </a:p>
          <a:p>
            <a:pPr marL="342900" indent="-342900">
              <a:buFont typeface="Arial" panose="020B0604020202020204" pitchFamily="34" charset="0"/>
              <a:buChar char="•"/>
            </a:pPr>
            <a:r>
              <a:rPr lang="en-US" altLang="zh-CN" sz="2400" dirty="0" err="1"/>
              <a:t>Xuanzong</a:t>
            </a:r>
            <a:r>
              <a:rPr lang="en-US" altLang="zh-CN" sz="2400" dirty="0"/>
              <a:t> visited the Moon Places</a:t>
            </a:r>
            <a:r>
              <a:rPr lang="zh-CN" altLang="en-US" sz="2400" dirty="0"/>
              <a:t>（玄宗游月宫）</a:t>
            </a:r>
            <a:endParaRPr lang="en-US" altLang="zh-CN" sz="2400" dirty="0"/>
          </a:p>
          <a:p>
            <a:pPr marL="342900" indent="-342900">
              <a:buFont typeface="Arial" panose="020B0604020202020204" pitchFamily="34" charset="0"/>
              <a:buChar char="•"/>
            </a:pPr>
            <a:r>
              <a:rPr lang="en-US" altLang="zh-CN" sz="2400" dirty="0"/>
              <a:t>Moon Rabbit Grinding Medicine</a:t>
            </a:r>
            <a:r>
              <a:rPr lang="zh-CN" altLang="en-US" sz="2400" dirty="0"/>
              <a:t>（玉兔捣药）</a:t>
            </a:r>
            <a:endParaRPr lang="en-US" altLang="zh-CN" sz="2400" dirty="0"/>
          </a:p>
        </p:txBody>
      </p:sp>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3127138"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The Mid-Autumn Festival</a:t>
            </a:r>
          </a:p>
        </p:txBody>
      </p:sp>
      <p:sp useBgFill="1">
        <p:nvSpPr>
          <p:cNvPr id="8" name="矩形 7">
            <a:extLst>
              <a:ext uri="{FF2B5EF4-FFF2-40B4-BE49-F238E27FC236}">
                <a16:creationId xmlns:a16="http://schemas.microsoft.com/office/drawing/2014/main" id="{42A03D0D-5D5E-43E5-B5FE-28237B5245EE}"/>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5DD25306-36F9-4114-A337-017F8C726F2C}"/>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1" name="图片 10">
            <a:extLst>
              <a:ext uri="{FF2B5EF4-FFF2-40B4-BE49-F238E27FC236}">
                <a16:creationId xmlns:a16="http://schemas.microsoft.com/office/drawing/2014/main" id="{4DF9A187-180E-4E14-A9F2-ADBC9612F5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id="{336E4443-9BF0-424C-A14F-4001894284BC}"/>
              </a:ext>
            </a:extLst>
          </p:cNvPr>
          <p:cNvSpPr/>
          <p:nvPr/>
        </p:nvSpPr>
        <p:spPr>
          <a:xfrm>
            <a:off x="7808771" y="1421262"/>
            <a:ext cx="2940324" cy="46166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sz="2400" b="1" dirty="0"/>
              <a:t>Folklore</a:t>
            </a:r>
            <a:r>
              <a:rPr lang="zh-CN" altLang="en-US" sz="2400" b="1" dirty="0"/>
              <a:t>（民间传说）</a:t>
            </a:r>
            <a:endParaRPr lang="en-US" altLang="zh-CN" sz="2400" b="1" dirty="0"/>
          </a:p>
        </p:txBody>
      </p:sp>
    </p:spTree>
    <p:extLst>
      <p:ext uri="{BB962C8B-B14F-4D97-AF65-F5344CB8AC3E}">
        <p14:creationId xmlns:p14="http://schemas.microsoft.com/office/powerpoint/2010/main" val="1237369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90"/>
                                          </p:val>
                                        </p:tav>
                                        <p:tav tm="100000">
                                          <p:val>
                                            <p:fltVal val="0"/>
                                          </p:val>
                                        </p:tav>
                                      </p:tavLst>
                                    </p:anim>
                                    <p:animEffect transition="in" filter="fad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fade">
                                      <p:cBhvr>
                                        <p:cTn id="25" dur="500"/>
                                        <p:tgtEl>
                                          <p:spTgt spid="18">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1000" fill="hold"/>
                                        <p:tgtEl>
                                          <p:spTgt spid="15"/>
                                        </p:tgtEl>
                                        <p:attrNameLst>
                                          <p:attrName>ppt_w</p:attrName>
                                        </p:attrNameLst>
                                      </p:cBhvr>
                                      <p:tavLst>
                                        <p:tav tm="0">
                                          <p:val>
                                            <p:fltVal val="0"/>
                                          </p:val>
                                        </p:tav>
                                        <p:tav tm="100000">
                                          <p:val>
                                            <p:strVal val="#ppt_w"/>
                                          </p:val>
                                        </p:tav>
                                      </p:tavLst>
                                    </p:anim>
                                    <p:anim calcmode="lin" valueType="num">
                                      <p:cBhvr>
                                        <p:cTn id="31" dur="1000" fill="hold"/>
                                        <p:tgtEl>
                                          <p:spTgt spid="15"/>
                                        </p:tgtEl>
                                        <p:attrNameLst>
                                          <p:attrName>ppt_h</p:attrName>
                                        </p:attrNameLst>
                                      </p:cBhvr>
                                      <p:tavLst>
                                        <p:tav tm="0">
                                          <p:val>
                                            <p:fltVal val="0"/>
                                          </p:val>
                                        </p:tav>
                                        <p:tav tm="100000">
                                          <p:val>
                                            <p:strVal val="#ppt_h"/>
                                          </p:val>
                                        </p:tav>
                                      </p:tavLst>
                                    </p:anim>
                                    <p:anim calcmode="lin" valueType="num">
                                      <p:cBhvr>
                                        <p:cTn id="32" dur="1000" fill="hold"/>
                                        <p:tgtEl>
                                          <p:spTgt spid="15"/>
                                        </p:tgtEl>
                                        <p:attrNameLst>
                                          <p:attrName>style.rotation</p:attrName>
                                        </p:attrNameLst>
                                      </p:cBhvr>
                                      <p:tavLst>
                                        <p:tav tm="0">
                                          <p:val>
                                            <p:fltVal val="90"/>
                                          </p:val>
                                        </p:tav>
                                        <p:tav tm="100000">
                                          <p:val>
                                            <p:fltVal val="0"/>
                                          </p:val>
                                        </p:tav>
                                      </p:tavLst>
                                    </p:anim>
                                    <p:animEffect transition="in" filter="fade">
                                      <p:cBhvr>
                                        <p:cTn id="33" dur="1000"/>
                                        <p:tgtEl>
                                          <p:spTgt spid="15"/>
                                        </p:tgtEl>
                                      </p:cBhvr>
                                    </p:animEffect>
                                  </p:childTnLst>
                                </p:cTn>
                              </p:par>
                              <p:par>
                                <p:cTn id="34" presetID="1" presetClass="exit" presetSubtype="0" fill="hold" nodeType="withEffect">
                                  <p:stCondLst>
                                    <p:cond delay="0"/>
                                  </p:stCondLst>
                                  <p:childTnLst>
                                    <p:set>
                                      <p:cBhvr>
                                        <p:cTn id="35" dur="1" fill="hold">
                                          <p:stCondLst>
                                            <p:cond delay="0"/>
                                          </p:stCondLst>
                                        </p:cTn>
                                        <p:tgtEl>
                                          <p:spTgt spid="1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xEl>
                                              <p:pRg st="2" end="2"/>
                                            </p:txEl>
                                          </p:spTgt>
                                        </p:tgtEl>
                                        <p:attrNameLst>
                                          <p:attrName>style.visibility</p:attrName>
                                        </p:attrNameLst>
                                      </p:cBhvr>
                                      <p:to>
                                        <p:strVal val="visible"/>
                                      </p:to>
                                    </p:set>
                                    <p:animEffect transition="in" filter="fade">
                                      <p:cBhvr>
                                        <p:cTn id="40" dur="500"/>
                                        <p:tgtEl>
                                          <p:spTgt spid="18">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1" presetClass="exit" presetSubtype="0" fill="hold"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3" end="3"/>
                                            </p:txEl>
                                          </p:spTgt>
                                        </p:tgtEl>
                                        <p:attrNameLst>
                                          <p:attrName>style.visibility</p:attrName>
                                        </p:attrNameLst>
                                      </p:cBhvr>
                                      <p:to>
                                        <p:strVal val="visible"/>
                                      </p:to>
                                    </p:set>
                                    <p:animEffect transition="in" filter="fade">
                                      <p:cBhvr>
                                        <p:cTn id="53" dur="500"/>
                                        <p:tgtEl>
                                          <p:spTgt spid="18">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randombar(horizontal)">
                                      <p:cBhvr>
                                        <p:cTn id="58" dur="500"/>
                                        <p:tgtEl>
                                          <p:spTgt spid="17"/>
                                        </p:tgtEl>
                                      </p:cBhvr>
                                    </p:animEffec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室内, 桌子, 黑暗, 灯光&#10;&#10;描述已自动生成">
            <a:extLst>
              <a:ext uri="{FF2B5EF4-FFF2-40B4-BE49-F238E27FC236}">
                <a16:creationId xmlns:a16="http://schemas.microsoft.com/office/drawing/2014/main" id="{7C5879F7-2F14-442D-A050-B8065C4DB85E}"/>
              </a:ext>
            </a:extLst>
          </p:cNvPr>
          <p:cNvPicPr>
            <a:picLocks noChangeAspect="1"/>
          </p:cNvPicPr>
          <p:nvPr/>
        </p:nvPicPr>
        <p:blipFill rotWithShape="1">
          <a:blip r:embed="rId3">
            <a:extLst>
              <a:ext uri="{28A0092B-C50C-407E-A947-70E740481C1C}">
                <a14:useLocalDpi xmlns:a14="http://schemas.microsoft.com/office/drawing/2010/main" val="0"/>
              </a:ext>
            </a:extLst>
          </a:blip>
          <a:srcRect b="8151"/>
          <a:stretch/>
        </p:blipFill>
        <p:spPr>
          <a:xfrm>
            <a:off x="2171859" y="1672507"/>
            <a:ext cx="4858856" cy="4379886"/>
          </a:xfrm>
          <a:prstGeom prst="rect">
            <a:avLst/>
          </a:prstGeom>
          <a:ln>
            <a:noFill/>
          </a:ln>
          <a:effectLst>
            <a:outerShdw blurRad="292100" dist="139700" dir="2700000" algn="tl" rotWithShape="0">
              <a:srgbClr val="333333">
                <a:alpha val="65000"/>
              </a:srgbClr>
            </a:outerShdw>
          </a:effectLst>
        </p:spPr>
      </p:pic>
      <p:pic>
        <p:nvPicPr>
          <p:cNvPr id="18" name="图片 17" descr="图片包含 桌子, 动物, 木, 橙子&#10;&#10;描述已自动生成">
            <a:extLst>
              <a:ext uri="{FF2B5EF4-FFF2-40B4-BE49-F238E27FC236}">
                <a16:creationId xmlns:a16="http://schemas.microsoft.com/office/drawing/2014/main" id="{BF1C4EAC-0334-4A47-B5A2-D737443E8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369" y="1502087"/>
            <a:ext cx="4535790" cy="4720725"/>
          </a:xfrm>
          <a:prstGeom prst="rect">
            <a:avLst/>
          </a:prstGeom>
          <a:ln>
            <a:noFill/>
          </a:ln>
          <a:effectLst>
            <a:outerShdw blurRad="292100" dist="139700" dir="2700000" algn="tl" rotWithShape="0">
              <a:srgbClr val="333333">
                <a:alpha val="65000"/>
              </a:srgbClr>
            </a:outerShdw>
          </a:effectLst>
        </p:spPr>
      </p:pic>
      <p:pic>
        <p:nvPicPr>
          <p:cNvPr id="15" name="Picture 2">
            <a:extLst>
              <a:ext uri="{FF2B5EF4-FFF2-40B4-BE49-F238E27FC236}">
                <a16:creationId xmlns:a16="http://schemas.microsoft.com/office/drawing/2014/main" id="{DFC90AA3-45B5-49DB-A828-87EB420F92B6}"/>
              </a:ext>
            </a:extLst>
          </p:cNvPr>
          <p:cNvPicPr>
            <a:picLocks noChangeArrowheads="1"/>
          </p:cNvPicPr>
          <p:nvPr/>
        </p:nvPicPr>
        <p:blipFill rotWithShape="1">
          <a:blip r:embed="rId5">
            <a:extLst>
              <a:ext uri="{28A0092B-C50C-407E-A947-70E740481C1C}">
                <a14:useLocalDpi xmlns:a14="http://schemas.microsoft.com/office/drawing/2010/main" val="0"/>
              </a:ext>
            </a:extLst>
          </a:blip>
          <a:srcRect l="9005" t="10151"/>
          <a:stretch/>
        </p:blipFill>
        <p:spPr bwMode="auto">
          <a:xfrm>
            <a:off x="2348336" y="2477271"/>
            <a:ext cx="4590586" cy="2919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图片 15" descr="图片包含 日历&#10;&#10;描述已自动生成">
            <a:extLst>
              <a:ext uri="{FF2B5EF4-FFF2-40B4-BE49-F238E27FC236}">
                <a16:creationId xmlns:a16="http://schemas.microsoft.com/office/drawing/2014/main" id="{B558F2A0-56B7-46FD-A42B-18A8CE94657C}"/>
              </a:ext>
            </a:extLst>
          </p:cNvPr>
          <p:cNvPicPr>
            <a:picLocks noChangeAspect="1"/>
          </p:cNvPicPr>
          <p:nvPr/>
        </p:nvPicPr>
        <p:blipFill rotWithShape="1">
          <a:blip r:embed="rId6">
            <a:extLst>
              <a:ext uri="{28A0092B-C50C-407E-A947-70E740481C1C}">
                <a14:useLocalDpi xmlns:a14="http://schemas.microsoft.com/office/drawing/2010/main" val="0"/>
              </a:ext>
            </a:extLst>
          </a:blip>
          <a:srcRect l="6822" t="4527" r="5656" b="10228"/>
          <a:stretch/>
        </p:blipFill>
        <p:spPr>
          <a:xfrm>
            <a:off x="2672627" y="1758926"/>
            <a:ext cx="4003829" cy="4135722"/>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1B2F808D-4CE3-4A40-AB33-96BFE63B6635}"/>
              </a:ext>
            </a:extLst>
          </p:cNvPr>
          <p:cNvPicPr>
            <a:picLocks noChangeAspect="1"/>
          </p:cNvPicPr>
          <p:nvPr/>
        </p:nvPicPr>
        <p:blipFill rotWithShape="1">
          <a:blip r:embed="rId8"/>
          <a:srcRect b="10980"/>
          <a:stretch/>
        </p:blipFill>
        <p:spPr>
          <a:xfrm>
            <a:off x="229036" y="127361"/>
            <a:ext cx="717352" cy="369333"/>
          </a:xfrm>
          <a:prstGeom prst="rect">
            <a:avLst/>
          </a:prstGeom>
          <a:ln>
            <a:noFill/>
          </a:ln>
          <a:effectLst>
            <a:outerShdw blurRad="292100" dist="139700" dir="2700000" algn="tl" rotWithShape="0">
              <a:srgbClr val="333333">
                <a:alpha val="65000"/>
              </a:srgbClr>
            </a:outerShdw>
          </a:effectLst>
        </p:spPr>
      </p:pic>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3127138"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The Mid-Autumn Festival</a:t>
            </a:r>
          </a:p>
        </p:txBody>
      </p:sp>
      <p:sp useBgFill="1">
        <p:nvSpPr>
          <p:cNvPr id="8" name="矩形 7">
            <a:extLst>
              <a:ext uri="{FF2B5EF4-FFF2-40B4-BE49-F238E27FC236}">
                <a16:creationId xmlns:a16="http://schemas.microsoft.com/office/drawing/2014/main" id="{42A03D0D-5D5E-43E5-B5FE-28237B5245EE}"/>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5DD25306-36F9-4114-A337-017F8C726F2C}"/>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1" name="图片 10">
            <a:extLst>
              <a:ext uri="{FF2B5EF4-FFF2-40B4-BE49-F238E27FC236}">
                <a16:creationId xmlns:a16="http://schemas.microsoft.com/office/drawing/2014/main" id="{4DF9A187-180E-4E14-A9F2-ADBC9612F5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id="{04668AE4-3E85-49DF-BCAA-585008908E2C}"/>
              </a:ext>
            </a:extLst>
          </p:cNvPr>
          <p:cNvSpPr/>
          <p:nvPr/>
        </p:nvSpPr>
        <p:spPr>
          <a:xfrm>
            <a:off x="7439261" y="2477271"/>
            <a:ext cx="4083324" cy="46166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sz="2400" b="1" dirty="0">
                <a:effectLst>
                  <a:outerShdw blurRad="38100" dist="38100" dir="2700000" algn="tl">
                    <a:srgbClr val="000000">
                      <a:alpha val="43137"/>
                    </a:srgbClr>
                  </a:outerShdw>
                </a:effectLst>
              </a:rPr>
              <a:t>Traditional activities : (main)</a:t>
            </a:r>
          </a:p>
        </p:txBody>
      </p:sp>
      <p:sp>
        <p:nvSpPr>
          <p:cNvPr id="14" name="矩形 13">
            <a:extLst>
              <a:ext uri="{FF2B5EF4-FFF2-40B4-BE49-F238E27FC236}">
                <a16:creationId xmlns:a16="http://schemas.microsoft.com/office/drawing/2014/main" id="{AF820700-ABAF-4CC2-8DD4-8727914E8F38}"/>
              </a:ext>
            </a:extLst>
          </p:cNvPr>
          <p:cNvSpPr/>
          <p:nvPr/>
        </p:nvSpPr>
        <p:spPr>
          <a:xfrm>
            <a:off x="7200958" y="3195478"/>
            <a:ext cx="4858856" cy="193899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marL="457200" indent="-457200">
              <a:buFont typeface="+mj-lt"/>
              <a:buAutoNum type="arabicPeriod"/>
            </a:pPr>
            <a:r>
              <a:rPr lang="en-US" altLang="zh-CN" sz="2000" dirty="0"/>
              <a:t>Eat moon cake </a:t>
            </a:r>
          </a:p>
          <a:p>
            <a:pPr marL="457200" indent="-457200">
              <a:buFont typeface="+mj-lt"/>
              <a:buAutoNum type="arabicPeriod"/>
            </a:pPr>
            <a:r>
              <a:rPr lang="en-US" altLang="zh-CN" sz="2000" dirty="0"/>
              <a:t>Admire the full moon </a:t>
            </a:r>
          </a:p>
          <a:p>
            <a:pPr marL="457200" indent="-457200">
              <a:buFont typeface="+mj-lt"/>
              <a:buAutoNum type="arabicPeriod"/>
            </a:pPr>
            <a:r>
              <a:rPr lang="en-US" altLang="zh-CN" sz="2000" dirty="0"/>
              <a:t>Appreciate Osmanthus, drink Osmanthus wine</a:t>
            </a:r>
            <a:r>
              <a:rPr lang="zh-CN" altLang="en-US" sz="2000" dirty="0"/>
              <a:t>（赏桂花，饮桂花酒）</a:t>
            </a:r>
            <a:endParaRPr lang="en-US" altLang="zh-CN" sz="2000" dirty="0"/>
          </a:p>
          <a:p>
            <a:pPr marL="457200" indent="-457200">
              <a:buFont typeface="+mj-lt"/>
              <a:buAutoNum type="arabicPeriod"/>
            </a:pPr>
            <a:r>
              <a:rPr lang="en-US" altLang="zh-CN" sz="2000" dirty="0"/>
              <a:t>Play with lanterns and guess lantern riddles </a:t>
            </a:r>
            <a:r>
              <a:rPr lang="zh-CN" altLang="en-US" sz="2000" dirty="0"/>
              <a:t>（玩花灯，猜灯谜）</a:t>
            </a:r>
            <a:endParaRPr lang="en-US" altLang="zh-CN" sz="2000" dirty="0"/>
          </a:p>
        </p:txBody>
      </p:sp>
    </p:spTree>
    <p:extLst>
      <p:ext uri="{BB962C8B-B14F-4D97-AF65-F5344CB8AC3E}">
        <p14:creationId xmlns:p14="http://schemas.microsoft.com/office/powerpoint/2010/main" val="998381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animEffect transition="in" filter="fade">
                                      <p:cBhvr>
                                        <p:cTn id="23" dur="500"/>
                                        <p:tgtEl>
                                          <p:spTgt spid="1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2" end="2"/>
                                            </p:txEl>
                                          </p:spTgt>
                                        </p:tgtEl>
                                        <p:attrNameLst>
                                          <p:attrName>style.visibility</p:attrName>
                                        </p:attrNameLst>
                                      </p:cBhvr>
                                      <p:to>
                                        <p:strVal val="visible"/>
                                      </p:to>
                                    </p:set>
                                    <p:animEffect transition="in" filter="fade">
                                      <p:cBhvr>
                                        <p:cTn id="35" dur="500"/>
                                        <p:tgtEl>
                                          <p:spTgt spid="1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900"/>
                                        <p:tgtEl>
                                          <p:spTgt spid="16"/>
                                        </p:tgtEl>
                                      </p:cBhvr>
                                    </p:animEffect>
                                  </p:childTnLst>
                                </p:cTn>
                              </p:par>
                              <p:par>
                                <p:cTn id="41" presetID="1" presetClass="exit" presetSubtype="0" fill="hold"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xEl>
                                              <p:pRg st="3" end="3"/>
                                            </p:txEl>
                                          </p:spTgt>
                                        </p:tgtEl>
                                        <p:attrNameLst>
                                          <p:attrName>style.visibility</p:attrName>
                                        </p:attrNameLst>
                                      </p:cBhvr>
                                      <p:to>
                                        <p:strVal val="visible"/>
                                      </p:to>
                                    </p:set>
                                    <p:animEffect transition="in" filter="fade">
                                      <p:cBhvr>
                                        <p:cTn id="47" dur="500"/>
                                        <p:tgtEl>
                                          <p:spTgt spid="1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par>
                                <p:cTn id="54" presetID="1" presetClass="exit" presetSubtype="0" fill="hold" nodeType="withEffect">
                                  <p:stCondLst>
                                    <p:cond delay="0"/>
                                  </p:stCondLst>
                                  <p:childTnLst>
                                    <p:set>
                                      <p:cBhvr>
                                        <p:cTn id="55"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1B2F808D-4CE3-4A40-AB33-96BFE63B6635}"/>
              </a:ext>
            </a:extLst>
          </p:cNvPr>
          <p:cNvPicPr>
            <a:picLocks noChangeAspect="1"/>
          </p:cNvPicPr>
          <p:nvPr/>
        </p:nvPicPr>
        <p:blipFill rotWithShape="1">
          <a:blip r:embed="rId4"/>
          <a:srcRect b="10980"/>
          <a:stretch/>
        </p:blipFill>
        <p:spPr>
          <a:xfrm>
            <a:off x="229036" y="127361"/>
            <a:ext cx="717352" cy="369333"/>
          </a:xfrm>
          <a:prstGeom prst="rect">
            <a:avLst/>
          </a:prstGeom>
          <a:ln>
            <a:noFill/>
          </a:ln>
          <a:effectLst>
            <a:outerShdw blurRad="292100" dist="139700" dir="2700000" algn="tl" rotWithShape="0">
              <a:srgbClr val="333333">
                <a:alpha val="65000"/>
              </a:srgbClr>
            </a:outerShdw>
          </a:effectLst>
        </p:spPr>
      </p:pic>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3127138"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The Mid-Autumn Festival</a:t>
            </a:r>
          </a:p>
        </p:txBody>
      </p:sp>
      <p:sp useBgFill="1">
        <p:nvSpPr>
          <p:cNvPr id="8" name="矩形 7">
            <a:extLst>
              <a:ext uri="{FF2B5EF4-FFF2-40B4-BE49-F238E27FC236}">
                <a16:creationId xmlns:a16="http://schemas.microsoft.com/office/drawing/2014/main" id="{42A03D0D-5D5E-43E5-B5FE-28237B5245EE}"/>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5DD25306-36F9-4114-A337-017F8C726F2C}"/>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图片 10">
            <a:extLst>
              <a:ext uri="{FF2B5EF4-FFF2-40B4-BE49-F238E27FC236}">
                <a16:creationId xmlns:a16="http://schemas.microsoft.com/office/drawing/2014/main" id="{4DF9A187-180E-4E14-A9F2-ADBC9612F5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CE151843-9F37-44E9-888A-1E9F4667F8D1}"/>
              </a:ext>
            </a:extLst>
          </p:cNvPr>
          <p:cNvPicPr>
            <a:picLocks noChangeAspect="1"/>
          </p:cNvPicPr>
          <p:nvPr/>
        </p:nvPicPr>
        <p:blipFill rotWithShape="1">
          <a:blip r:embed="rId11"/>
          <a:srcRect t="18864"/>
          <a:stretch/>
        </p:blipFill>
        <p:spPr>
          <a:xfrm>
            <a:off x="4484128" y="1329965"/>
            <a:ext cx="4827494" cy="5528035"/>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E0977950-6C23-4246-8810-BB0088DE59F7}"/>
              </a:ext>
            </a:extLst>
          </p:cNvPr>
          <p:cNvSpPr/>
          <p:nvPr/>
        </p:nvSpPr>
        <p:spPr>
          <a:xfrm>
            <a:off x="3589432" y="853241"/>
            <a:ext cx="6616886"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sz="2000" b="1" dirty="0"/>
              <a:t>Moon cake—what kind of moon cake do you like to eat </a:t>
            </a:r>
          </a:p>
        </p:txBody>
      </p:sp>
    </p:spTree>
    <p:extLst>
      <p:ext uri="{BB962C8B-B14F-4D97-AF65-F5344CB8AC3E}">
        <p14:creationId xmlns:p14="http://schemas.microsoft.com/office/powerpoint/2010/main" val="227072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1B2F808D-4CE3-4A40-AB33-96BFE63B6635}"/>
              </a:ext>
            </a:extLst>
          </p:cNvPr>
          <p:cNvPicPr>
            <a:picLocks noChangeAspect="1"/>
          </p:cNvPicPr>
          <p:nvPr/>
        </p:nvPicPr>
        <p:blipFill rotWithShape="1">
          <a:blip r:embed="rId4"/>
          <a:srcRect b="10980"/>
          <a:stretch/>
        </p:blipFill>
        <p:spPr>
          <a:xfrm>
            <a:off x="229036" y="127361"/>
            <a:ext cx="717352" cy="369333"/>
          </a:xfrm>
          <a:prstGeom prst="rect">
            <a:avLst/>
          </a:prstGeom>
          <a:ln>
            <a:noFill/>
          </a:ln>
          <a:effectLst>
            <a:outerShdw blurRad="292100" dist="139700" dir="2700000" algn="tl" rotWithShape="0">
              <a:srgbClr val="333333">
                <a:alpha val="65000"/>
              </a:srgbClr>
            </a:outerShdw>
          </a:effectLst>
        </p:spPr>
      </p:pic>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3127138"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The Mid-Autumn Festival</a:t>
            </a:r>
          </a:p>
        </p:txBody>
      </p:sp>
      <p:sp useBgFill="1">
        <p:nvSpPr>
          <p:cNvPr id="8" name="矩形 7">
            <a:extLst>
              <a:ext uri="{FF2B5EF4-FFF2-40B4-BE49-F238E27FC236}">
                <a16:creationId xmlns:a16="http://schemas.microsoft.com/office/drawing/2014/main" id="{42A03D0D-5D5E-43E5-B5FE-28237B5245EE}"/>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5DD25306-36F9-4114-A337-017F8C726F2C}"/>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图片 10">
            <a:extLst>
              <a:ext uri="{FF2B5EF4-FFF2-40B4-BE49-F238E27FC236}">
                <a16:creationId xmlns:a16="http://schemas.microsoft.com/office/drawing/2014/main" id="{4DF9A187-180E-4E14-A9F2-ADBC9612F5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B64B0FCB-A957-4A4E-A752-3E948F0E40FA}"/>
              </a:ext>
            </a:extLst>
          </p:cNvPr>
          <p:cNvPicPr>
            <a:picLocks noChangeAspect="1"/>
          </p:cNvPicPr>
          <p:nvPr/>
        </p:nvPicPr>
        <p:blipFill>
          <a:blip r:embed="rId11"/>
          <a:stretch>
            <a:fillRect/>
          </a:stretch>
        </p:blipFill>
        <p:spPr>
          <a:xfrm>
            <a:off x="3835396" y="2064662"/>
            <a:ext cx="6105406" cy="3391892"/>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id="{94CB5A76-D6B9-4D91-A075-8D5A36CFE8C7}"/>
              </a:ext>
            </a:extLst>
          </p:cNvPr>
          <p:cNvSpPr/>
          <p:nvPr/>
        </p:nvSpPr>
        <p:spPr>
          <a:xfrm>
            <a:off x="3370185" y="932730"/>
            <a:ext cx="7185836" cy="47040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sz="2400" b="1" dirty="0"/>
              <a:t>Mooncakes are different between north and South</a:t>
            </a:r>
          </a:p>
        </p:txBody>
      </p:sp>
      <p:pic>
        <p:nvPicPr>
          <p:cNvPr id="16" name="图片 15">
            <a:extLst>
              <a:ext uri="{FF2B5EF4-FFF2-40B4-BE49-F238E27FC236}">
                <a16:creationId xmlns:a16="http://schemas.microsoft.com/office/drawing/2014/main" id="{E8EC4052-4FD0-440C-8A2F-6D2A13AC1DEF}"/>
              </a:ext>
            </a:extLst>
          </p:cNvPr>
          <p:cNvPicPr>
            <a:picLocks noChangeAspect="1"/>
          </p:cNvPicPr>
          <p:nvPr/>
        </p:nvPicPr>
        <p:blipFill rotWithShape="1">
          <a:blip r:embed="rId12"/>
          <a:srcRect r="751"/>
          <a:stretch/>
        </p:blipFill>
        <p:spPr>
          <a:xfrm>
            <a:off x="7096718" y="2288816"/>
            <a:ext cx="5095282" cy="2943584"/>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FB868AC0-835B-438E-B92B-EB98400331D6}"/>
              </a:ext>
            </a:extLst>
          </p:cNvPr>
          <p:cNvPicPr>
            <a:picLocks noChangeAspect="1"/>
          </p:cNvPicPr>
          <p:nvPr/>
        </p:nvPicPr>
        <p:blipFill rotWithShape="1">
          <a:blip r:embed="rId13"/>
          <a:srcRect r="3835"/>
          <a:stretch/>
        </p:blipFill>
        <p:spPr>
          <a:xfrm>
            <a:off x="1949351" y="2311000"/>
            <a:ext cx="5095282" cy="2943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284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1B2F808D-4CE3-4A40-AB33-96BFE63B6635}"/>
              </a:ext>
            </a:extLst>
          </p:cNvPr>
          <p:cNvPicPr>
            <a:picLocks noChangeAspect="1"/>
          </p:cNvPicPr>
          <p:nvPr/>
        </p:nvPicPr>
        <p:blipFill rotWithShape="1">
          <a:blip r:embed="rId4"/>
          <a:srcRect b="10980"/>
          <a:stretch/>
        </p:blipFill>
        <p:spPr>
          <a:xfrm>
            <a:off x="229036" y="127361"/>
            <a:ext cx="717352" cy="369333"/>
          </a:xfrm>
          <a:prstGeom prst="rect">
            <a:avLst/>
          </a:prstGeom>
          <a:ln>
            <a:noFill/>
          </a:ln>
          <a:effectLst>
            <a:outerShdw blurRad="292100" dist="139700" dir="2700000" algn="tl" rotWithShape="0">
              <a:srgbClr val="333333">
                <a:alpha val="65000"/>
              </a:srgbClr>
            </a:outerShdw>
          </a:effectLst>
        </p:spPr>
      </p:pic>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3127138"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The Mid-Autumn Festival</a:t>
            </a:r>
          </a:p>
        </p:txBody>
      </p:sp>
      <p:sp useBgFill="1">
        <p:nvSpPr>
          <p:cNvPr id="8" name="矩形 7">
            <a:extLst>
              <a:ext uri="{FF2B5EF4-FFF2-40B4-BE49-F238E27FC236}">
                <a16:creationId xmlns:a16="http://schemas.microsoft.com/office/drawing/2014/main" id="{42A03D0D-5D5E-43E5-B5FE-28237B5245EE}"/>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5DD25306-36F9-4114-A337-017F8C726F2C}"/>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图片 10">
            <a:extLst>
              <a:ext uri="{FF2B5EF4-FFF2-40B4-BE49-F238E27FC236}">
                <a16:creationId xmlns:a16="http://schemas.microsoft.com/office/drawing/2014/main" id="{4DF9A187-180E-4E14-A9F2-ADBC9612F5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71F091E8-8D10-4CCB-A61F-0DBD72087ADD}"/>
              </a:ext>
            </a:extLst>
          </p:cNvPr>
          <p:cNvSpPr/>
          <p:nvPr/>
        </p:nvSpPr>
        <p:spPr>
          <a:xfrm>
            <a:off x="7286141" y="1695561"/>
            <a:ext cx="3481126" cy="46166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sz="2400" b="1" dirty="0">
                <a:effectLst>
                  <a:outerShdw blurRad="38100" dist="38100" dir="2700000" algn="tl">
                    <a:srgbClr val="000000">
                      <a:alpha val="43137"/>
                    </a:srgbClr>
                  </a:outerShdw>
                </a:effectLst>
              </a:rPr>
              <a:t>International difference </a:t>
            </a:r>
          </a:p>
        </p:txBody>
      </p:sp>
      <p:pic>
        <p:nvPicPr>
          <p:cNvPr id="13" name="图片 12" descr="图片包含 桌子, 食物&#10;&#10;描述已自动生成">
            <a:extLst>
              <a:ext uri="{FF2B5EF4-FFF2-40B4-BE49-F238E27FC236}">
                <a16:creationId xmlns:a16="http://schemas.microsoft.com/office/drawing/2014/main" id="{687C9AB6-9449-4C8E-9013-AA79130EED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55374" y="1400609"/>
            <a:ext cx="3481126" cy="2320750"/>
          </a:xfrm>
          <a:prstGeom prst="rect">
            <a:avLst/>
          </a:prstGeom>
          <a:ln>
            <a:noFill/>
          </a:ln>
          <a:effectLst>
            <a:outerShdw blurRad="292100" dist="139700" dir="2700000" algn="tl" rotWithShape="0">
              <a:srgbClr val="333333">
                <a:alpha val="65000"/>
              </a:srgbClr>
            </a:outerShdw>
          </a:effectLst>
        </p:spPr>
      </p:pic>
      <p:pic>
        <p:nvPicPr>
          <p:cNvPr id="14" name="图片 13" descr="不同类型的鸡蛋&#10;&#10;描述已自动生成">
            <a:extLst>
              <a:ext uri="{FF2B5EF4-FFF2-40B4-BE49-F238E27FC236}">
                <a16:creationId xmlns:a16="http://schemas.microsoft.com/office/drawing/2014/main" id="{4DE58E83-7114-4102-A55D-00E254178B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55374" y="4416380"/>
            <a:ext cx="3331026" cy="2190615"/>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6D5F167C-9E1D-4202-B859-8B9A36812E51}"/>
              </a:ext>
            </a:extLst>
          </p:cNvPr>
          <p:cNvPicPr>
            <a:picLocks noChangeAspect="1"/>
          </p:cNvPicPr>
          <p:nvPr/>
        </p:nvPicPr>
        <p:blipFill rotWithShape="1">
          <a:blip r:embed="rId13"/>
          <a:srcRect t="17512" b="11750"/>
          <a:stretch/>
        </p:blipFill>
        <p:spPr>
          <a:xfrm>
            <a:off x="5731951" y="4416380"/>
            <a:ext cx="2456814" cy="2062365"/>
          </a:xfrm>
          <a:prstGeom prst="rect">
            <a:avLst/>
          </a:prstGeom>
          <a:ln>
            <a:noFill/>
          </a:ln>
          <a:effectLst>
            <a:outerShdw blurRad="292100" dist="139700" dir="2700000" algn="tl" rotWithShape="0">
              <a:srgbClr val="333333">
                <a:alpha val="65000"/>
              </a:srgbClr>
            </a:outerShdw>
          </a:effectLst>
        </p:spPr>
      </p:pic>
      <p:pic>
        <p:nvPicPr>
          <p:cNvPr id="16" name="图片 15" descr="许多不同颜色的食物&#10;&#10;描述已自动生成">
            <a:extLst>
              <a:ext uri="{FF2B5EF4-FFF2-40B4-BE49-F238E27FC236}">
                <a16:creationId xmlns:a16="http://schemas.microsoft.com/office/drawing/2014/main" id="{27D2ECF0-8B4F-4A94-9538-CE0A2635CD24}"/>
              </a:ext>
            </a:extLst>
          </p:cNvPr>
          <p:cNvPicPr>
            <a:picLocks noChangeAspect="1"/>
          </p:cNvPicPr>
          <p:nvPr/>
        </p:nvPicPr>
        <p:blipFill rotWithShape="1">
          <a:blip r:embed="rId14">
            <a:extLst>
              <a:ext uri="{28A0092B-C50C-407E-A947-70E740481C1C}">
                <a14:useLocalDpi xmlns:a14="http://schemas.microsoft.com/office/drawing/2010/main" val="0"/>
              </a:ext>
            </a:extLst>
          </a:blip>
          <a:srcRect l="3262" r="8103"/>
          <a:stretch/>
        </p:blipFill>
        <p:spPr>
          <a:xfrm>
            <a:off x="8439260" y="4416380"/>
            <a:ext cx="3194731" cy="2220125"/>
          </a:xfrm>
          <a:prstGeom prst="rect">
            <a:avLst/>
          </a:prstGeom>
          <a:ln>
            <a:noFill/>
          </a:ln>
          <a:effectLst>
            <a:outerShdw blurRad="292100" dist="139700" dir="2700000" algn="tl" rotWithShape="0">
              <a:srgbClr val="333333">
                <a:alpha val="65000"/>
              </a:srgbClr>
            </a:outerShdw>
          </a:effectLst>
        </p:spPr>
      </p:pic>
      <p:sp>
        <p:nvSpPr>
          <p:cNvPr id="17" name="矩形 16">
            <a:extLst>
              <a:ext uri="{FF2B5EF4-FFF2-40B4-BE49-F238E27FC236}">
                <a16:creationId xmlns:a16="http://schemas.microsoft.com/office/drawing/2014/main" id="{BE5DA1CE-6441-4FC5-9E57-D4BDC41AD7F9}"/>
              </a:ext>
            </a:extLst>
          </p:cNvPr>
          <p:cNvSpPr/>
          <p:nvPr/>
        </p:nvSpPr>
        <p:spPr>
          <a:xfrm>
            <a:off x="6419417" y="2510168"/>
            <a:ext cx="5214574" cy="120032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dirty="0"/>
              <a:t>Mid-Autumn Festival originated from China at the earliest. With the cross-regional spread, it went to different countries and communicated with the local culture, forming different festivals. </a:t>
            </a:r>
            <a:endParaRPr lang="zh-CN" altLang="zh-CN" sz="2400" dirty="0">
              <a:effectLst/>
            </a:endParaRPr>
          </a:p>
        </p:txBody>
      </p:sp>
    </p:spTree>
    <p:extLst>
      <p:ext uri="{BB962C8B-B14F-4D97-AF65-F5344CB8AC3E}">
        <p14:creationId xmlns:p14="http://schemas.microsoft.com/office/powerpoint/2010/main" val="1025159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0B10CF2F-A390-4531-B1C1-9381B0FE7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957B2135-6209-4F3E-BC8B-8A157088F8F5}"/>
              </a:ext>
            </a:extLst>
          </p:cNvPr>
          <p:cNvSpPr txBox="1"/>
          <p:nvPr/>
        </p:nvSpPr>
        <p:spPr>
          <a:xfrm>
            <a:off x="946388" y="136025"/>
            <a:ext cx="941283"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Bloom</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10" name="图示 9">
            <a:extLst>
              <a:ext uri="{FF2B5EF4-FFF2-40B4-BE49-F238E27FC236}">
                <a16:creationId xmlns:a16="http://schemas.microsoft.com/office/drawing/2014/main" id="{02B12FD4-8418-47A2-81BF-A4511826B596}"/>
              </a:ext>
            </a:extLst>
          </p:cNvPr>
          <p:cNvGraphicFramePr/>
          <p:nvPr>
            <p:extLst>
              <p:ext uri="{D42A27DB-BD31-4B8C-83A1-F6EECF244321}">
                <p14:modId xmlns:p14="http://schemas.microsoft.com/office/powerpoint/2010/main" val="1209278768"/>
              </p:ext>
            </p:extLst>
          </p:nvPr>
        </p:nvGraphicFramePr>
        <p:xfrm>
          <a:off x="2942045" y="1034510"/>
          <a:ext cx="6307909" cy="5289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1911AEF7-B5FB-467C-A935-69B3AC2124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23" y="42452"/>
            <a:ext cx="906865" cy="4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715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3" name="矩形 2">
            <a:extLst>
              <a:ext uri="{FF2B5EF4-FFF2-40B4-BE49-F238E27FC236}">
                <a16:creationId xmlns:a16="http://schemas.microsoft.com/office/drawing/2014/main" id="{2F17638C-EDA2-4F39-8CD5-83DD4AC756C4}"/>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4" name="图示 3">
            <a:extLst>
              <a:ext uri="{FF2B5EF4-FFF2-40B4-BE49-F238E27FC236}">
                <a16:creationId xmlns:a16="http://schemas.microsoft.com/office/drawing/2014/main" id="{DFE737C1-250A-4C60-8879-7E290E052732}"/>
              </a:ext>
            </a:extLst>
          </p:cNvPr>
          <p:cNvGraphicFramePr/>
          <p:nvPr>
            <p:extLst>
              <p:ext uri="{D42A27DB-BD31-4B8C-83A1-F6EECF244321}">
                <p14:modId xmlns:p14="http://schemas.microsoft.com/office/powerpoint/2010/main" val="514120885"/>
              </p:ext>
            </p:extLst>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图片 4">
            <a:extLst>
              <a:ext uri="{FF2B5EF4-FFF2-40B4-BE49-F238E27FC236}">
                <a16:creationId xmlns:a16="http://schemas.microsoft.com/office/drawing/2014/main" id="{1DCB427B-C465-4E8D-A3B3-5268A07830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B20ACD02-8161-48B6-A7CC-D28EF1570638}"/>
              </a:ext>
            </a:extLst>
          </p:cNvPr>
          <p:cNvSpPr/>
          <p:nvPr/>
        </p:nvSpPr>
        <p:spPr>
          <a:xfrm>
            <a:off x="6339023" y="1805076"/>
            <a:ext cx="5367131" cy="352371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outerShdw blurRad="63500" sx="102000" sy="102000" algn="ctr" rotWithShape="0">
              <a:prstClr val="black">
                <a:alpha val="40000"/>
              </a:prstClr>
            </a:outerShdw>
          </a:effectLst>
        </p:spPr>
        <p:txBody>
          <a:bodyPr wrap="square">
            <a:spAutoFit/>
          </a:bodyPr>
          <a:lstStyle/>
          <a:p>
            <a:pPr algn="just"/>
            <a:r>
              <a:rPr lang="en-US" altLang="zh-CN" sz="2400" b="1" dirty="0">
                <a:solidFill>
                  <a:schemeClr val="tx1">
                    <a:lumMod val="65000"/>
                    <a:lumOff val="35000"/>
                  </a:schemeClr>
                </a:solidFill>
              </a:rPr>
              <a:t>What's the sweetest holiday in the world? </a:t>
            </a:r>
          </a:p>
          <a:p>
            <a:pPr algn="just"/>
            <a:r>
              <a:rPr lang="en-US" altLang="zh-CN" sz="2400" b="1" dirty="0">
                <a:solidFill>
                  <a:schemeClr val="tx1">
                    <a:lumMod val="65000"/>
                    <a:lumOff val="35000"/>
                  </a:schemeClr>
                </a:solidFill>
              </a:rPr>
              <a:t>I guess you could say Valentine's Day, because Valentine's Day is full of love and romance and flowers and chocolate; </a:t>
            </a:r>
          </a:p>
          <a:p>
            <a:pPr algn="just"/>
            <a:r>
              <a:rPr lang="en-US" altLang="zh-CN" sz="2400" b="1" dirty="0">
                <a:solidFill>
                  <a:schemeClr val="tx1">
                    <a:lumMod val="65000"/>
                    <a:lumOff val="35000"/>
                  </a:schemeClr>
                </a:solidFill>
              </a:rPr>
              <a:t>The sweetest holiday, however, is in Canada, where it is called Maple Syrup Day.</a:t>
            </a:r>
            <a:endParaRPr lang="zh-CN" altLang="en-US" sz="2400" b="1" dirty="0">
              <a:solidFill>
                <a:schemeClr val="tx1">
                  <a:lumMod val="65000"/>
                  <a:lumOff val="35000"/>
                </a:schemeClr>
              </a:solidFill>
            </a:endParaRPr>
          </a:p>
        </p:txBody>
      </p:sp>
      <p:pic>
        <p:nvPicPr>
          <p:cNvPr id="8" name="图片 7">
            <a:extLst>
              <a:ext uri="{FF2B5EF4-FFF2-40B4-BE49-F238E27FC236}">
                <a16:creationId xmlns:a16="http://schemas.microsoft.com/office/drawing/2014/main" id="{C2B7B456-0A19-46F5-81F0-4D6FF28D1C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556" y="76354"/>
            <a:ext cx="783583" cy="391792"/>
          </a:xfrm>
          <a:prstGeom prst="rect">
            <a:avLst/>
          </a:prstGeom>
          <a:ln>
            <a:noFill/>
          </a:ln>
          <a:effectLst>
            <a:outerShdw blurRad="292100" dist="139700" dir="2700000" algn="tl" rotWithShape="0">
              <a:srgbClr val="333333">
                <a:alpha val="65000"/>
              </a:srgbClr>
            </a:outerShdw>
          </a:effectLst>
        </p:spPr>
      </p:pic>
      <p:sp>
        <p:nvSpPr>
          <p:cNvPr id="9" name="文本框 18">
            <a:extLst>
              <a:ext uri="{FF2B5EF4-FFF2-40B4-BE49-F238E27FC236}">
                <a16:creationId xmlns:a16="http://schemas.microsoft.com/office/drawing/2014/main" id="{4B28CD74-B883-472E-8188-7A092C060899}"/>
              </a:ext>
            </a:extLst>
          </p:cNvPr>
          <p:cNvSpPr txBox="1"/>
          <p:nvPr/>
        </p:nvSpPr>
        <p:spPr>
          <a:xfrm>
            <a:off x="946387" y="164305"/>
            <a:ext cx="2235677"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Maple Syrup Day </a:t>
            </a:r>
            <a:endParaRPr lang="zh-CN" altLang="en-US" dirty="0"/>
          </a:p>
        </p:txBody>
      </p:sp>
      <p:sp useBgFill="1">
        <p:nvSpPr>
          <p:cNvPr id="12" name="矩形 11">
            <a:extLst>
              <a:ext uri="{FF2B5EF4-FFF2-40B4-BE49-F238E27FC236}">
                <a16:creationId xmlns:a16="http://schemas.microsoft.com/office/drawing/2014/main" id="{EB81724F-D9B5-49AA-91B1-D6968C2E5E29}"/>
              </a:ext>
            </a:extLst>
          </p:cNvPr>
          <p:cNvSpPr/>
          <p:nvPr/>
        </p:nvSpPr>
        <p:spPr>
          <a:xfrm>
            <a:off x="2317678" y="5598803"/>
            <a:ext cx="3613490" cy="461665"/>
          </a:xfrm>
          <a:prstGeom prst="rect">
            <a:avLst/>
          </a:prstGeom>
          <a:ln>
            <a:noFill/>
          </a:ln>
          <a:effectLst>
            <a:outerShdw blurRad="63500" sx="102000" sy="102000" algn="ctr" rotWithShape="0">
              <a:prstClr val="black">
                <a:alpha val="69000"/>
              </a:prstClr>
            </a:outerShdw>
          </a:effectLst>
        </p:spPr>
        <p:txBody>
          <a:bodyPr wrap="none">
            <a:spAutoFit/>
          </a:bodyPr>
          <a:lstStyle/>
          <a:p>
            <a:r>
              <a:rPr lang="en-US" altLang="zh-CN" sz="2400" b="1" dirty="0">
                <a:solidFill>
                  <a:schemeClr val="tx1">
                    <a:lumMod val="65000"/>
                    <a:lumOff val="35000"/>
                  </a:schemeClr>
                </a:solidFill>
              </a:rPr>
              <a:t>The sweetest of holidays</a:t>
            </a:r>
            <a:endParaRPr lang="zh-CN" altLang="en-US" sz="2400" b="1" dirty="0">
              <a:solidFill>
                <a:schemeClr val="tx1">
                  <a:lumMod val="65000"/>
                  <a:lumOff val="35000"/>
                </a:schemeClr>
              </a:solidFill>
            </a:endParaRPr>
          </a:p>
        </p:txBody>
      </p:sp>
      <p:pic>
        <p:nvPicPr>
          <p:cNvPr id="14" name="图片 13">
            <a:extLst>
              <a:ext uri="{FF2B5EF4-FFF2-40B4-BE49-F238E27FC236}">
                <a16:creationId xmlns:a16="http://schemas.microsoft.com/office/drawing/2014/main" id="{CAF08511-6514-4130-8A87-B69648CA2D0B}"/>
              </a:ext>
            </a:extLst>
          </p:cNvPr>
          <p:cNvPicPr>
            <a:picLocks noChangeAspect="1"/>
          </p:cNvPicPr>
          <p:nvPr/>
        </p:nvPicPr>
        <p:blipFill rotWithShape="1">
          <a:blip r:embed="rId11">
            <a:extLst>
              <a:ext uri="{28A0092B-C50C-407E-A947-70E740481C1C}">
                <a14:useLocalDpi xmlns:a14="http://schemas.microsoft.com/office/drawing/2010/main" val="0"/>
              </a:ext>
            </a:extLst>
          </a:blip>
          <a:srcRect l="27414"/>
          <a:stretch/>
        </p:blipFill>
        <p:spPr>
          <a:xfrm>
            <a:off x="2317678" y="1595914"/>
            <a:ext cx="3613490" cy="3732877"/>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56688216-0BD7-4D33-9FCA-8FD91206BBCD}"/>
              </a:ext>
            </a:extLst>
          </p:cNvPr>
          <p:cNvSpPr/>
          <p:nvPr/>
        </p:nvSpPr>
        <p:spPr>
          <a:xfrm>
            <a:off x="2064225" y="1388823"/>
            <a:ext cx="4874176" cy="452431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outerShdw blurRad="63500" sx="102000" sy="102000" algn="ctr" rotWithShape="0">
              <a:prstClr val="black">
                <a:alpha val="40000"/>
              </a:prstClr>
            </a:outerShdw>
          </a:effectLst>
        </p:spPr>
        <p:txBody>
          <a:bodyPr wrap="square">
            <a:spAutoFit/>
          </a:bodyPr>
          <a:lstStyle/>
          <a:p>
            <a:pPr algn="just"/>
            <a:r>
              <a:rPr lang="en-US" altLang="zh-CN" b="1" dirty="0">
                <a:solidFill>
                  <a:schemeClr val="tx1">
                    <a:lumMod val="65000"/>
                    <a:lumOff val="35000"/>
                  </a:schemeClr>
                </a:solidFill>
              </a:rPr>
              <a:t>    This thing that Canadians celebrate all over the country is called maple syrup. </a:t>
            </a:r>
          </a:p>
          <a:p>
            <a:pPr algn="just"/>
            <a:r>
              <a:rPr lang="en-US" altLang="zh-CN" b="1" dirty="0">
                <a:solidFill>
                  <a:schemeClr val="tx1">
                    <a:lumMod val="65000"/>
                    <a:lumOff val="35000"/>
                  </a:schemeClr>
                </a:solidFill>
              </a:rPr>
              <a:t>   During the maple Syrup Festival, people who like maple syrup will flock to Canada to have a good time in the local "Maple syrup cabin". </a:t>
            </a:r>
          </a:p>
          <a:p>
            <a:pPr algn="just"/>
            <a:r>
              <a:rPr lang="en-US" altLang="zh-CN" b="1" dirty="0">
                <a:solidFill>
                  <a:schemeClr val="tx1">
                    <a:lumMod val="65000"/>
                    <a:lumOff val="35000"/>
                  </a:schemeClr>
                </a:solidFill>
              </a:rPr>
              <a:t>    There are special cauldrons for cooking maple syrup in the cabin. There are specials to explain and perform the cooking process of maple syrup, and tourists are invited to taste the authentic maple syrup products.      </a:t>
            </a:r>
          </a:p>
          <a:p>
            <a:pPr algn="just"/>
            <a:r>
              <a:rPr lang="en-US" altLang="zh-CN" b="1" dirty="0">
                <a:solidFill>
                  <a:schemeClr val="tx1">
                    <a:lumMod val="65000"/>
                    <a:lumOff val="35000"/>
                  </a:schemeClr>
                </a:solidFill>
              </a:rPr>
              <a:t>    Free maple cakes and "toffees" are sometimes served during the busy festival, where people eat pancakes and snacks, go to outdoor markets and tour the countryside in horse-car rides. </a:t>
            </a:r>
            <a:endParaRPr lang="zh-CN" altLang="en-US" b="1" dirty="0">
              <a:solidFill>
                <a:schemeClr val="tx1">
                  <a:lumMod val="65000"/>
                  <a:lumOff val="35000"/>
                </a:schemeClr>
              </a:solidFill>
            </a:endParaRPr>
          </a:p>
        </p:txBody>
      </p:sp>
      <p:pic>
        <p:nvPicPr>
          <p:cNvPr id="19" name="图片 18">
            <a:extLst>
              <a:ext uri="{FF2B5EF4-FFF2-40B4-BE49-F238E27FC236}">
                <a16:creationId xmlns:a16="http://schemas.microsoft.com/office/drawing/2014/main" id="{A37075A4-99A1-4194-AA5E-0F7E498A0C2A}"/>
              </a:ext>
            </a:extLst>
          </p:cNvPr>
          <p:cNvPicPr>
            <a:picLocks noChangeAspect="1"/>
          </p:cNvPicPr>
          <p:nvPr/>
        </p:nvPicPr>
        <p:blipFill rotWithShape="1">
          <a:blip r:embed="rId12">
            <a:extLst>
              <a:ext uri="{28A0092B-C50C-407E-A947-70E740481C1C}">
                <a14:useLocalDpi xmlns:a14="http://schemas.microsoft.com/office/drawing/2010/main" val="0"/>
              </a:ext>
            </a:extLst>
          </a:blip>
          <a:srcRect l="16961" t="22032" r="16676" b="22815"/>
          <a:stretch/>
        </p:blipFill>
        <p:spPr>
          <a:xfrm>
            <a:off x="7147811" y="2014766"/>
            <a:ext cx="4874176" cy="3285001"/>
          </a:xfrm>
          <a:prstGeom prst="rect">
            <a:avLst/>
          </a:prstGeom>
          <a:ln>
            <a:noFill/>
          </a:ln>
          <a:effectLst>
            <a:outerShdw blurRad="292100" dist="139700" dir="2700000" algn="tl" rotWithShape="0">
              <a:srgbClr val="333333">
                <a:alpha val="65000"/>
              </a:srgbClr>
            </a:outerShdw>
          </a:effectLst>
        </p:spPr>
      </p:pic>
      <p:pic>
        <p:nvPicPr>
          <p:cNvPr id="21" name="图片 20">
            <a:extLst>
              <a:ext uri="{FF2B5EF4-FFF2-40B4-BE49-F238E27FC236}">
                <a16:creationId xmlns:a16="http://schemas.microsoft.com/office/drawing/2014/main" id="{92F27277-88B0-4743-B1E9-133B537F9106}"/>
              </a:ext>
            </a:extLst>
          </p:cNvPr>
          <p:cNvPicPr>
            <a:picLocks noChangeAspect="1"/>
          </p:cNvPicPr>
          <p:nvPr/>
        </p:nvPicPr>
        <p:blipFill rotWithShape="1">
          <a:blip r:embed="rId13">
            <a:extLst>
              <a:ext uri="{28A0092B-C50C-407E-A947-70E740481C1C}">
                <a14:useLocalDpi xmlns:a14="http://schemas.microsoft.com/office/drawing/2010/main" val="0"/>
              </a:ext>
            </a:extLst>
          </a:blip>
          <a:srcRect l="13367" t="18666" r="13367" b="20252"/>
          <a:stretch/>
        </p:blipFill>
        <p:spPr>
          <a:xfrm>
            <a:off x="7138523" y="2263909"/>
            <a:ext cx="4822373" cy="2750052"/>
          </a:xfrm>
          <a:prstGeom prst="rect">
            <a:avLst/>
          </a:prstGeom>
          <a:ln>
            <a:noFill/>
          </a:ln>
          <a:effectLst>
            <a:outerShdw blurRad="292100" dist="139700" dir="2700000" algn="tl" rotWithShape="0">
              <a:srgbClr val="333333">
                <a:alpha val="65000"/>
              </a:srgbClr>
            </a:outerShdw>
          </a:effectLst>
        </p:spPr>
      </p:pic>
      <p:sp>
        <p:nvSpPr>
          <p:cNvPr id="22" name="矩形 17">
            <a:extLst>
              <a:ext uri="{FF2B5EF4-FFF2-40B4-BE49-F238E27FC236}">
                <a16:creationId xmlns:a16="http://schemas.microsoft.com/office/drawing/2014/main" id="{3B8285E8-8CD4-4B05-91F8-6608C3514910}"/>
              </a:ext>
            </a:extLst>
          </p:cNvPr>
          <p:cNvSpPr/>
          <p:nvPr/>
        </p:nvSpPr>
        <p:spPr>
          <a:xfrm>
            <a:off x="7382168" y="1986945"/>
            <a:ext cx="4539866" cy="353943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outerShdw blurRad="63500" sx="102000" sy="102000" algn="ctr" rotWithShape="0">
              <a:prstClr val="black">
                <a:alpha val="40000"/>
              </a:prstClr>
            </a:outerShdw>
          </a:effectLst>
        </p:spPr>
        <p:txBody>
          <a:bodyPr wrap="square">
            <a:spAutoFit/>
          </a:bodyPr>
          <a:lstStyle/>
          <a:p>
            <a:pPr algn="just"/>
            <a:r>
              <a:rPr lang="en-US" altLang="zh-CN" sz="2400" b="1" dirty="0">
                <a:solidFill>
                  <a:schemeClr val="tx1">
                    <a:lumMod val="65000"/>
                    <a:lumOff val="35000"/>
                  </a:schemeClr>
                </a:solidFill>
              </a:rPr>
              <a:t>The Syrup of Life</a:t>
            </a:r>
          </a:p>
          <a:p>
            <a:pPr algn="just"/>
            <a:r>
              <a:rPr lang="en-US" altLang="zh-CN" sz="2000" dirty="0">
                <a:solidFill>
                  <a:schemeClr val="tx1">
                    <a:lumMod val="65000"/>
                    <a:lumOff val="35000"/>
                  </a:schemeClr>
                </a:solidFill>
              </a:rPr>
              <a:t>Winter in Canada is cold and long, during which there is no crops to grow. Because the early Indians had no way to farm in winter, they could only hunt meat and lacked vitamins, minerals and other nutrients, so many people died. Later, the Indians learned to make and eat maple syrup. Since then, no one in the tribe died, so the Indians called it "the syrup of life."</a:t>
            </a:r>
            <a:endParaRPr lang="zh-CN" altLang="en-US" sz="2000" dirty="0">
              <a:solidFill>
                <a:schemeClr val="tx1">
                  <a:lumMod val="65000"/>
                  <a:lumOff val="35000"/>
                </a:schemeClr>
              </a:solidFill>
            </a:endParaRPr>
          </a:p>
        </p:txBody>
      </p:sp>
      <p:pic>
        <p:nvPicPr>
          <p:cNvPr id="24" name="图片 23">
            <a:extLst>
              <a:ext uri="{FF2B5EF4-FFF2-40B4-BE49-F238E27FC236}">
                <a16:creationId xmlns:a16="http://schemas.microsoft.com/office/drawing/2014/main" id="{B70D0284-55BB-49F1-BAD4-351E8D86A480}"/>
              </a:ext>
            </a:extLst>
          </p:cNvPr>
          <p:cNvPicPr>
            <a:picLocks noChangeAspect="1"/>
          </p:cNvPicPr>
          <p:nvPr/>
        </p:nvPicPr>
        <p:blipFill rotWithShape="1">
          <a:blip r:embed="rId14">
            <a:extLst>
              <a:ext uri="{28A0092B-C50C-407E-A947-70E740481C1C}">
                <a14:useLocalDpi xmlns:a14="http://schemas.microsoft.com/office/drawing/2010/main" val="0"/>
              </a:ext>
            </a:extLst>
          </a:blip>
          <a:srcRect l="16732" t="22666" r="17206" b="24444"/>
          <a:stretch/>
        </p:blipFill>
        <p:spPr>
          <a:xfrm>
            <a:off x="2228679" y="2286000"/>
            <a:ext cx="4806363" cy="2743200"/>
          </a:xfrm>
          <a:prstGeom prst="rect">
            <a:avLst/>
          </a:prstGeom>
          <a:ln>
            <a:noFill/>
          </a:ln>
          <a:effectLst>
            <a:outerShdw blurRad="292100" dist="139700" dir="2700000" algn="tl" rotWithShape="0">
              <a:srgbClr val="333333">
                <a:alpha val="65000"/>
              </a:srgbClr>
            </a:outerShdw>
          </a:effectLst>
        </p:spPr>
      </p:pic>
      <p:pic>
        <p:nvPicPr>
          <p:cNvPr id="26" name="图片 25">
            <a:extLst>
              <a:ext uri="{FF2B5EF4-FFF2-40B4-BE49-F238E27FC236}">
                <a16:creationId xmlns:a16="http://schemas.microsoft.com/office/drawing/2014/main" id="{D9AB3F88-CC11-418B-8E61-4E9163EE15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10393" y="2286000"/>
            <a:ext cx="4642934"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983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9"/>
                                        </p:tgtEl>
                                        <p:attrNameLst>
                                          <p:attrName>style.visibility</p:attrName>
                                        </p:attrNameLst>
                                      </p:cBhvr>
                                      <p:to>
                                        <p:strVal val="hidden"/>
                                      </p:to>
                                    </p:set>
                                  </p:childTnLst>
                                </p:cTn>
                              </p:par>
                            </p:childTnLst>
                          </p:cTn>
                        </p:par>
                        <p:par>
                          <p:cTn id="22" fill="hold">
                            <p:stCondLst>
                              <p:cond delay="0"/>
                            </p:stCondLst>
                            <p:childTnLst>
                              <p:par>
                                <p:cTn id="23" presetID="10"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5"/>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1"/>
                                        </p:tgtEl>
                                        <p:attrNameLst>
                                          <p:attrName>style.visibility</p:attrName>
                                        </p:attrNameLst>
                                      </p:cBhvr>
                                      <p:to>
                                        <p:strVal val="hidden"/>
                                      </p:to>
                                    </p:se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12" grpId="0" animBg="1"/>
      <p:bldP spid="15" grpId="0" animBg="1"/>
      <p:bldP spid="15" grpId="1"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a:extLst>
              <a:ext uri="{FF2B5EF4-FFF2-40B4-BE49-F238E27FC236}">
                <a16:creationId xmlns:a16="http://schemas.microsoft.com/office/drawing/2014/main" id="{51E90A65-1A37-4837-8A0F-4C834046F6BB}"/>
              </a:ext>
            </a:extLst>
          </p:cNvPr>
          <p:cNvGraphicFramePr/>
          <p:nvPr>
            <p:extLst>
              <p:ext uri="{D42A27DB-BD31-4B8C-83A1-F6EECF244321}">
                <p14:modId xmlns:p14="http://schemas.microsoft.com/office/powerpoint/2010/main" val="465567005"/>
              </p:ext>
            </p:extLst>
          </p:nvPr>
        </p:nvGraphicFramePr>
        <p:xfrm>
          <a:off x="2942045" y="1034510"/>
          <a:ext cx="6307909" cy="5289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3">
            <a:extLst>
              <a:ext uri="{FF2B5EF4-FFF2-40B4-BE49-F238E27FC236}">
                <a16:creationId xmlns:a16="http://schemas.microsoft.com/office/drawing/2014/main" id="{9CB7D851-8A3C-4685-9F40-BAAD0B4DB0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0E165C17-29D4-4D3B-8B0E-DA4EF5DCE204}"/>
              </a:ext>
            </a:extLst>
          </p:cNvPr>
          <p:cNvSpPr txBox="1"/>
          <p:nvPr/>
        </p:nvSpPr>
        <p:spPr>
          <a:xfrm>
            <a:off x="946388" y="136025"/>
            <a:ext cx="941283"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Bloom</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2826231-57F1-4199-8B2C-F1488498DF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23" y="42452"/>
            <a:ext cx="906865" cy="4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75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7">
            <a:extLst>
              <a:ext uri="{FF2B5EF4-FFF2-40B4-BE49-F238E27FC236}">
                <a16:creationId xmlns:a16="http://schemas.microsoft.com/office/drawing/2014/main" id="{406C6433-9C1B-4A3D-99DD-035C441A4267}"/>
              </a:ext>
            </a:extLst>
          </p:cNvPr>
          <p:cNvSpPr/>
          <p:nvPr/>
        </p:nvSpPr>
        <p:spPr>
          <a:xfrm>
            <a:off x="2200643" y="1643900"/>
            <a:ext cx="4270815" cy="424731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outerShdw blurRad="63500" sx="102000" sy="102000" algn="ctr" rotWithShape="0">
              <a:prstClr val="black">
                <a:alpha val="40000"/>
              </a:prstClr>
            </a:outerShdw>
          </a:effectLst>
        </p:spPr>
        <p:txBody>
          <a:bodyPr wrap="square">
            <a:spAutoFit/>
          </a:bodyPr>
          <a:lstStyle/>
          <a:p>
            <a:pPr algn="just"/>
            <a:r>
              <a:rPr lang="en-US" altLang="zh-CN" sz="2000" b="1" dirty="0">
                <a:solidFill>
                  <a:schemeClr val="tx1">
                    <a:lumMod val="65000"/>
                    <a:lumOff val="35000"/>
                  </a:schemeClr>
                </a:solidFill>
              </a:rPr>
              <a:t>Festival customs</a:t>
            </a:r>
          </a:p>
          <a:p>
            <a:pPr algn="just"/>
            <a:r>
              <a:rPr lang="en-US" altLang="zh-CN" dirty="0">
                <a:solidFill>
                  <a:schemeClr val="tx1">
                    <a:lumMod val="65000"/>
                    <a:lumOff val="35000"/>
                  </a:schemeClr>
                </a:solidFill>
              </a:rPr>
              <a:t>   During the festival, family members get together and taste various traditional foods. Relatives and friends should congratulate each other when they meet. Eggs, fire, water and rabbits, which symbolize life, have become the mascots of Easter.</a:t>
            </a:r>
          </a:p>
          <a:p>
            <a:pPr algn="just"/>
            <a:r>
              <a:rPr lang="en-US" altLang="zh-CN" dirty="0">
                <a:solidFill>
                  <a:schemeClr val="tx1">
                    <a:lumMod val="65000"/>
                    <a:lumOff val="35000"/>
                  </a:schemeClr>
                </a:solidFill>
              </a:rPr>
              <a:t>    People hold many games and activities related to eggs. Children will certainly receive rabbit-shaped gifts.</a:t>
            </a:r>
          </a:p>
          <a:p>
            <a:pPr algn="just"/>
            <a:r>
              <a:rPr lang="en-US" altLang="zh-CN" dirty="0">
                <a:solidFill>
                  <a:schemeClr val="tx1">
                    <a:lumMod val="65000"/>
                    <a:lumOff val="35000"/>
                  </a:schemeClr>
                </a:solidFill>
              </a:rPr>
              <a:t>    On Easter Day, people also light candles in front of churches to show their sanctification, and welcome the candles to thousands of families.</a:t>
            </a:r>
            <a:endParaRPr lang="zh-CN" altLang="en-US" dirty="0">
              <a:solidFill>
                <a:schemeClr val="tx1">
                  <a:lumMod val="65000"/>
                  <a:lumOff val="35000"/>
                </a:schemeClr>
              </a:solidFill>
            </a:endParaRPr>
          </a:p>
        </p:txBody>
      </p:sp>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3" name="矩形 2">
            <a:extLst>
              <a:ext uri="{FF2B5EF4-FFF2-40B4-BE49-F238E27FC236}">
                <a16:creationId xmlns:a16="http://schemas.microsoft.com/office/drawing/2014/main" id="{6D476189-822D-43FE-B034-07B4017194AF}"/>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4" name="图示 3">
            <a:extLst>
              <a:ext uri="{FF2B5EF4-FFF2-40B4-BE49-F238E27FC236}">
                <a16:creationId xmlns:a16="http://schemas.microsoft.com/office/drawing/2014/main" id="{DA08F727-A0AF-4C11-8D9A-B6767786EE29}"/>
              </a:ext>
            </a:extLst>
          </p:cNvPr>
          <p:cNvGraphicFramePr/>
          <p:nvPr>
            <p:extLst>
              <p:ext uri="{D42A27DB-BD31-4B8C-83A1-F6EECF244321}">
                <p14:modId xmlns:p14="http://schemas.microsoft.com/office/powerpoint/2010/main" val="2571772450"/>
              </p:ext>
            </p:extLst>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图片 4">
            <a:extLst>
              <a:ext uri="{FF2B5EF4-FFF2-40B4-BE49-F238E27FC236}">
                <a16:creationId xmlns:a16="http://schemas.microsoft.com/office/drawing/2014/main" id="{77E7F0CA-C835-4928-B564-402B279E2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7" name="矩形 17">
            <a:extLst>
              <a:ext uri="{FF2B5EF4-FFF2-40B4-BE49-F238E27FC236}">
                <a16:creationId xmlns:a16="http://schemas.microsoft.com/office/drawing/2014/main" id="{BC2E584B-CF95-4C87-8895-04F75E5F30C0}"/>
              </a:ext>
            </a:extLst>
          </p:cNvPr>
          <p:cNvSpPr/>
          <p:nvPr/>
        </p:nvSpPr>
        <p:spPr>
          <a:xfrm>
            <a:off x="2308050" y="1698111"/>
            <a:ext cx="4526383" cy="413889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outerShdw blurRad="63500" sx="102000" sy="102000" algn="ctr" rotWithShape="0">
              <a:prstClr val="black">
                <a:alpha val="40000"/>
              </a:prstClr>
            </a:outerShdw>
          </a:effectLst>
        </p:spPr>
        <p:txBody>
          <a:bodyPr wrap="square">
            <a:spAutoFit/>
          </a:bodyPr>
          <a:lstStyle/>
          <a:p>
            <a:pPr algn="just"/>
            <a:r>
              <a:rPr lang="en-US" altLang="zh-CN" sz="2000" b="1" dirty="0">
                <a:solidFill>
                  <a:schemeClr val="tx1">
                    <a:lumMod val="65000"/>
                    <a:lumOff val="35000"/>
                  </a:schemeClr>
                </a:solidFill>
                <a:latin typeface="+mn-ea"/>
              </a:rPr>
              <a:t>Time</a:t>
            </a:r>
            <a:r>
              <a:rPr lang="en-US" altLang="zh-CN" sz="2000" b="1" dirty="0">
                <a:solidFill>
                  <a:schemeClr val="tx1">
                    <a:lumMod val="65000"/>
                    <a:lumOff val="35000"/>
                  </a:schemeClr>
                </a:solidFill>
                <a:latin typeface="+mj-lt"/>
              </a:rPr>
              <a:t>: </a:t>
            </a:r>
            <a:r>
              <a:rPr lang="en-US" altLang="zh-CN" dirty="0">
                <a:solidFill>
                  <a:schemeClr val="tx1">
                    <a:lumMod val="65000"/>
                    <a:lumOff val="35000"/>
                  </a:schemeClr>
                </a:solidFill>
              </a:rPr>
              <a:t>The first Sunday after the full moon of the vernal equinox every year</a:t>
            </a:r>
          </a:p>
          <a:p>
            <a:pPr algn="just">
              <a:lnSpc>
                <a:spcPct val="150000"/>
              </a:lnSpc>
            </a:pPr>
            <a:r>
              <a:rPr lang="en-US" altLang="zh-CN" sz="2000" b="1" dirty="0">
                <a:solidFill>
                  <a:schemeClr val="tx1">
                    <a:lumMod val="65000"/>
                    <a:lumOff val="35000"/>
                  </a:schemeClr>
                </a:solidFill>
                <a:latin typeface="+mn-ea"/>
              </a:rPr>
              <a:t>Chinese name</a:t>
            </a:r>
            <a:r>
              <a:rPr lang="en-US" altLang="zh-CN" sz="2000" b="1" dirty="0">
                <a:solidFill>
                  <a:schemeClr val="tx1">
                    <a:lumMod val="65000"/>
                    <a:lumOff val="35000"/>
                  </a:schemeClr>
                </a:solidFill>
                <a:latin typeface="+mj-ea"/>
                <a:ea typeface="+mj-ea"/>
              </a:rPr>
              <a:t>: </a:t>
            </a:r>
            <a:r>
              <a:rPr lang="zh-CN" altLang="en-US" dirty="0">
                <a:solidFill>
                  <a:schemeClr val="tx1">
                    <a:lumMod val="65000"/>
                    <a:lumOff val="35000"/>
                  </a:schemeClr>
                </a:solidFill>
              </a:rPr>
              <a:t>复活节</a:t>
            </a:r>
          </a:p>
          <a:p>
            <a:pPr algn="just">
              <a:lnSpc>
                <a:spcPct val="150000"/>
              </a:lnSpc>
            </a:pPr>
            <a:r>
              <a:rPr lang="en-US" altLang="zh-CN" sz="2000" b="1" dirty="0">
                <a:solidFill>
                  <a:schemeClr val="tx1">
                    <a:lumMod val="65000"/>
                    <a:lumOff val="35000"/>
                  </a:schemeClr>
                </a:solidFill>
                <a:latin typeface="+mn-ea"/>
              </a:rPr>
              <a:t>English name</a:t>
            </a:r>
            <a:r>
              <a:rPr lang="en-US" altLang="zh-CN" dirty="0">
                <a:solidFill>
                  <a:schemeClr val="tx1">
                    <a:lumMod val="65000"/>
                    <a:lumOff val="35000"/>
                  </a:schemeClr>
                </a:solidFill>
              </a:rPr>
              <a:t>: Easter Day</a:t>
            </a:r>
          </a:p>
          <a:p>
            <a:pPr algn="just">
              <a:lnSpc>
                <a:spcPct val="150000"/>
              </a:lnSpc>
            </a:pPr>
            <a:r>
              <a:rPr lang="en-US" altLang="zh-CN" b="1" dirty="0">
                <a:solidFill>
                  <a:schemeClr val="tx1">
                    <a:lumMod val="65000"/>
                    <a:lumOff val="35000"/>
                  </a:schemeClr>
                </a:solidFill>
                <a:latin typeface="+mn-ea"/>
              </a:rPr>
              <a:t>Festival food</a:t>
            </a:r>
            <a:r>
              <a:rPr lang="en-US" altLang="zh-CN" dirty="0">
                <a:solidFill>
                  <a:schemeClr val="tx1">
                    <a:lumMod val="65000"/>
                    <a:lumOff val="35000"/>
                  </a:schemeClr>
                </a:solidFill>
              </a:rPr>
              <a:t>: Mutton and ham</a:t>
            </a:r>
          </a:p>
          <a:p>
            <a:pPr algn="just">
              <a:lnSpc>
                <a:spcPct val="150000"/>
              </a:lnSpc>
            </a:pPr>
            <a:r>
              <a:rPr lang="en-US" altLang="zh-CN" sz="2000" b="1" dirty="0">
                <a:solidFill>
                  <a:schemeClr val="tx1">
                    <a:lumMod val="65000"/>
                    <a:lumOff val="35000"/>
                  </a:schemeClr>
                </a:solidFill>
                <a:latin typeface="+mn-ea"/>
              </a:rPr>
              <a:t>Origin</a:t>
            </a:r>
            <a:r>
              <a:rPr lang="en-US" altLang="zh-CN" dirty="0">
                <a:solidFill>
                  <a:schemeClr val="tx1">
                    <a:lumMod val="65000"/>
                    <a:lumOff val="35000"/>
                  </a:schemeClr>
                </a:solidFill>
              </a:rPr>
              <a:t>: In 325 AD, the religious conference in Nicaea stipulated that the first Sunday after the full moon of the vernal equinox was Easter every year</a:t>
            </a:r>
          </a:p>
          <a:p>
            <a:pPr algn="just">
              <a:lnSpc>
                <a:spcPct val="150000"/>
              </a:lnSpc>
            </a:pPr>
            <a:r>
              <a:rPr lang="en-US" altLang="zh-CN" sz="2000" b="1" dirty="0">
                <a:solidFill>
                  <a:schemeClr val="tx1">
                    <a:lumMod val="65000"/>
                    <a:lumOff val="35000"/>
                  </a:schemeClr>
                </a:solidFill>
              </a:rPr>
              <a:t>Significance</a:t>
            </a:r>
            <a:r>
              <a:rPr lang="en-US" altLang="zh-CN" dirty="0">
                <a:solidFill>
                  <a:schemeClr val="tx1">
                    <a:lumMod val="65000"/>
                    <a:lumOff val="35000"/>
                  </a:schemeClr>
                </a:solidFill>
              </a:rPr>
              <a:t>: In memory of Jesus Christ</a:t>
            </a:r>
            <a:endParaRPr lang="zh-CN" altLang="en-US" dirty="0">
              <a:solidFill>
                <a:schemeClr val="tx1">
                  <a:lumMod val="65000"/>
                  <a:lumOff val="35000"/>
                </a:schemeClr>
              </a:solidFill>
            </a:endParaRPr>
          </a:p>
        </p:txBody>
      </p:sp>
      <p:pic>
        <p:nvPicPr>
          <p:cNvPr id="8" name="图片 7">
            <a:extLst>
              <a:ext uri="{FF2B5EF4-FFF2-40B4-BE49-F238E27FC236}">
                <a16:creationId xmlns:a16="http://schemas.microsoft.com/office/drawing/2014/main" id="{F91A7506-6536-48BC-A9A8-489417D807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724" y="0"/>
            <a:ext cx="401231" cy="533637"/>
          </a:xfrm>
          <a:prstGeom prst="rect">
            <a:avLst/>
          </a:prstGeom>
        </p:spPr>
      </p:pic>
      <p:sp>
        <p:nvSpPr>
          <p:cNvPr id="9" name="文本框 18">
            <a:extLst>
              <a:ext uri="{FF2B5EF4-FFF2-40B4-BE49-F238E27FC236}">
                <a16:creationId xmlns:a16="http://schemas.microsoft.com/office/drawing/2014/main" id="{1C0ED4EC-F4F9-4C15-A937-6BCC552FC651}"/>
              </a:ext>
            </a:extLst>
          </p:cNvPr>
          <p:cNvSpPr txBox="1"/>
          <p:nvPr/>
        </p:nvSpPr>
        <p:spPr>
          <a:xfrm>
            <a:off x="501489" y="157460"/>
            <a:ext cx="1408334"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Easter Day</a:t>
            </a:r>
            <a:endParaRPr lang="zh-CN" altLang="en-US" dirty="0"/>
          </a:p>
        </p:txBody>
      </p:sp>
      <p:pic>
        <p:nvPicPr>
          <p:cNvPr id="10" name="图片 9">
            <a:extLst>
              <a:ext uri="{FF2B5EF4-FFF2-40B4-BE49-F238E27FC236}">
                <a16:creationId xmlns:a16="http://schemas.microsoft.com/office/drawing/2014/main" id="{54DE83E4-085B-4D14-AB21-B27D259CEB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96808" y="1826999"/>
            <a:ext cx="3881119" cy="3881119"/>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A915B8EC-D914-41E3-8AB7-287A002B5ED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434" b="99855" l="196" r="98338">
                        <a14:foregroundMark x1="57283" y1="36720" x2="57283" y2="36720"/>
                        <a14:foregroundMark x1="60704" y1="26270" x2="60704" y2="26270"/>
                        <a14:foregroundMark x1="60704" y1="26270" x2="58749" y2="44557"/>
                        <a14:foregroundMark x1="58749" y1="21626" x2="58944" y2="58200"/>
                        <a14:foregroundMark x1="58944" y1="33817" x2="55621" y2="33817"/>
                        <a14:foregroundMark x1="56794" y1="31350" x2="56794" y2="31350"/>
                        <a14:foregroundMark x1="56794" y1="31350" x2="56794" y2="31350"/>
                        <a14:foregroundMark x1="56794" y1="27721" x2="56109" y2="32366"/>
                        <a14:foregroundMark x1="71065" y1="76197" x2="59433" y2="92308"/>
                        <a14:foregroundMark x1="92375" y1="92017" x2="48876" y2="99855"/>
                        <a14:foregroundMark x1="48876" y1="99855" x2="11828" y2="89840"/>
                        <a14:foregroundMark x1="27077" y1="84761" x2="196" y2="81277"/>
                        <a14:foregroundMark x1="50244" y1="65457" x2="50244" y2="65457"/>
                        <a14:foregroundMark x1="50244" y1="65457" x2="30205" y2="78665"/>
                        <a14:foregroundMark x1="50733" y1="60813" x2="32160" y2="71843"/>
                        <a14:foregroundMark x1="69404" y1="70827" x2="61584" y2="75472"/>
                        <a14:foregroundMark x1="94526" y1="85922" x2="98338" y2="99855"/>
                      </a14:backgroundRemoval>
                    </a14:imgEffect>
                  </a14:imgLayer>
                </a14:imgProps>
              </a:ext>
              <a:ext uri="{28A0092B-C50C-407E-A947-70E740481C1C}">
                <a14:useLocalDpi xmlns:a14="http://schemas.microsoft.com/office/drawing/2010/main" val="0"/>
              </a:ext>
            </a:extLst>
          </a:blip>
          <a:stretch>
            <a:fillRect/>
          </a:stretch>
        </p:blipFill>
        <p:spPr>
          <a:xfrm>
            <a:off x="7196765" y="2195967"/>
            <a:ext cx="4314891" cy="2906119"/>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D14ADBBC-112F-421C-BC20-8382B27716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62278" y="2270245"/>
            <a:ext cx="5106287" cy="2994625"/>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420ED491-1D9F-4F2B-A6C4-2D9EE27348B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49025" y="2123293"/>
            <a:ext cx="4932791" cy="3288527"/>
          </a:xfrm>
          <a:prstGeom prst="rect">
            <a:avLst/>
          </a:prstGeom>
          <a:ln>
            <a:noFill/>
          </a:ln>
          <a:effectLst>
            <a:outerShdw blurRad="292100" dist="139700" dir="2700000" algn="tl" rotWithShape="0">
              <a:srgbClr val="333333">
                <a:alpha val="65000"/>
              </a:srgbClr>
            </a:outerShdw>
          </a:effectLst>
        </p:spPr>
      </p:pic>
      <p:sp>
        <p:nvSpPr>
          <p:cNvPr id="18" name="矩形 17">
            <a:extLst>
              <a:ext uri="{FF2B5EF4-FFF2-40B4-BE49-F238E27FC236}">
                <a16:creationId xmlns:a16="http://schemas.microsoft.com/office/drawing/2014/main" id="{4F564134-5C38-457D-BE05-7C9CEA280335}"/>
              </a:ext>
            </a:extLst>
          </p:cNvPr>
          <p:cNvSpPr/>
          <p:nvPr/>
        </p:nvSpPr>
        <p:spPr>
          <a:xfrm>
            <a:off x="2208565" y="1929902"/>
            <a:ext cx="4578734" cy="343394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outerShdw blurRad="63500" sx="102000" sy="102000" algn="ctr" rotWithShape="0">
              <a:prstClr val="black">
                <a:alpha val="40000"/>
              </a:prstClr>
            </a:outerShdw>
          </a:effectLst>
        </p:spPr>
        <p:txBody>
          <a:bodyPr wrap="square">
            <a:spAutoFit/>
          </a:bodyPr>
          <a:lstStyle/>
          <a:p>
            <a:pPr algn="just"/>
            <a:r>
              <a:rPr lang="en-US" altLang="zh-CN" b="1" dirty="0">
                <a:solidFill>
                  <a:schemeClr val="tx1">
                    <a:lumMod val="65000"/>
                    <a:lumOff val="35000"/>
                  </a:schemeClr>
                </a:solidFill>
              </a:rPr>
              <a:t>    In many western countries, a grand festival parade is usually held on Easter. </a:t>
            </a:r>
          </a:p>
          <a:p>
            <a:pPr algn="just"/>
            <a:r>
              <a:rPr lang="en-US" altLang="zh-CN" b="1" dirty="0">
                <a:solidFill>
                  <a:schemeClr val="tx1">
                    <a:lumMod val="65000"/>
                    <a:lumOff val="35000"/>
                  </a:schemeClr>
                </a:solidFill>
              </a:rPr>
              <a:t>    During Easter, people also like to clean their houses thoroughly, which means that a new life begins. </a:t>
            </a:r>
          </a:p>
          <a:p>
            <a:pPr algn="just"/>
            <a:r>
              <a:rPr lang="en-US" altLang="zh-CN" b="1" dirty="0">
                <a:solidFill>
                  <a:schemeClr val="tx1">
                    <a:lumMod val="65000"/>
                    <a:lumOff val="35000"/>
                  </a:schemeClr>
                </a:solidFill>
              </a:rPr>
              <a:t>    On Easter, lilies can be seen everywhere. Especially, the white lily of iron cannon is regarded as "the flower of resurrection" in Christianity, representing the purity and sacredness of the heart, and it is absolutely an indispensable flower in Easter, so its English name is Easter Lily.</a:t>
            </a:r>
            <a:endParaRPr lang="zh-CN" altLang="en-US" b="1" dirty="0">
              <a:solidFill>
                <a:schemeClr val="tx1">
                  <a:lumMod val="65000"/>
                  <a:lumOff val="35000"/>
                </a:schemeClr>
              </a:solidFill>
            </a:endParaRPr>
          </a:p>
        </p:txBody>
      </p:sp>
      <p:pic>
        <p:nvPicPr>
          <p:cNvPr id="20" name="图片 19">
            <a:extLst>
              <a:ext uri="{FF2B5EF4-FFF2-40B4-BE49-F238E27FC236}">
                <a16:creationId xmlns:a16="http://schemas.microsoft.com/office/drawing/2014/main" id="{9E40D705-4088-440A-8C48-B5442D6628E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80965" y="2104186"/>
            <a:ext cx="4606235" cy="3067753"/>
          </a:xfrm>
          <a:prstGeom prst="rect">
            <a:avLst/>
          </a:prstGeom>
          <a:ln>
            <a:noFill/>
          </a:ln>
          <a:effectLst>
            <a:outerShdw blurRad="292100" dist="139700" dir="2700000" algn="tl" rotWithShape="0">
              <a:srgbClr val="333333">
                <a:alpha val="65000"/>
              </a:srgbClr>
            </a:outerShdw>
          </a:effectLst>
        </p:spPr>
      </p:pic>
      <p:pic>
        <p:nvPicPr>
          <p:cNvPr id="22" name="图片 21">
            <a:extLst>
              <a:ext uri="{FF2B5EF4-FFF2-40B4-BE49-F238E27FC236}">
                <a16:creationId xmlns:a16="http://schemas.microsoft.com/office/drawing/2014/main" id="{FAC9356C-E581-4BBA-978B-BDF17FCB80E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80965" y="2104186"/>
            <a:ext cx="4606234" cy="30746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087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3"/>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5"/>
                                        </p:tgtEl>
                                        <p:attrNameLst>
                                          <p:attrName>style.visibility</p:attrName>
                                        </p:attrNameLst>
                                      </p:cBhvr>
                                      <p:to>
                                        <p:strVal val="hidden"/>
                                      </p:to>
                                    </p:set>
                                  </p:childTnLst>
                                </p:cTn>
                              </p:par>
                            </p:childTnLst>
                          </p:cTn>
                        </p:par>
                        <p:par>
                          <p:cTn id="28" fill="hold">
                            <p:stCondLst>
                              <p:cond delay="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1"/>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7"/>
                                        </p:tgtEl>
                                        <p:attrNameLst>
                                          <p:attrName>style.visibility</p:attrName>
                                        </p:attrNameLst>
                                      </p:cBhvr>
                                      <p:to>
                                        <p:strVal val="hidden"/>
                                      </p:to>
                                    </p:set>
                                  </p:childTnLst>
                                </p:cTn>
                              </p:par>
                            </p:childTnLst>
                          </p:cTn>
                        </p:par>
                        <p:par>
                          <p:cTn id="38" fill="hold">
                            <p:stCondLst>
                              <p:cond delay="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0"/>
                                        </p:tgtEl>
                                        <p:attrNameLst>
                                          <p:attrName>style.visibility</p:attrName>
                                        </p:attrNameLst>
                                      </p:cBhvr>
                                      <p:to>
                                        <p:strVal val="hidden"/>
                                      </p:to>
                                    </p:set>
                                  </p:childTnLst>
                                </p:cTn>
                              </p:par>
                            </p:childTnLst>
                          </p:cTn>
                        </p:par>
                        <p:par>
                          <p:cTn id="49" fill="hold">
                            <p:stCondLst>
                              <p:cond delay="0"/>
                            </p:stCondLst>
                            <p:childTnLst>
                              <p:par>
                                <p:cTn id="50" presetID="10" presetClass="entr" presetSubtype="0"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0B10CF2F-A390-4531-B1C1-9381B0FE7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957B2135-6209-4F3E-BC8B-8A157088F8F5}"/>
              </a:ext>
            </a:extLst>
          </p:cNvPr>
          <p:cNvSpPr txBox="1"/>
          <p:nvPr/>
        </p:nvSpPr>
        <p:spPr>
          <a:xfrm>
            <a:off x="946388" y="136025"/>
            <a:ext cx="941283"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Bloom</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EF4C09EE-A2AA-448A-8E15-7DBD5F2F1D45}"/>
              </a:ext>
            </a:extLst>
          </p:cNvPr>
          <p:cNvGraphicFramePr/>
          <p:nvPr>
            <p:extLst>
              <p:ext uri="{D42A27DB-BD31-4B8C-83A1-F6EECF244321}">
                <p14:modId xmlns:p14="http://schemas.microsoft.com/office/powerpoint/2010/main" val="1618398508"/>
              </p:ext>
            </p:extLst>
          </p:nvPr>
        </p:nvGraphicFramePr>
        <p:xfrm>
          <a:off x="2942045" y="1034510"/>
          <a:ext cx="6307909" cy="5289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011F6640-AC42-4103-8AD3-EC0C574B3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23" y="42452"/>
            <a:ext cx="906865" cy="4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5536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2097159"/>
          <p:cNvPicPr>
            <a:picLocks/>
          </p:cNvPicPr>
          <p:nvPr/>
        </p:nvPicPr>
        <p:blipFill>
          <a:blip r:embed="rId2"/>
          <a:stretch>
            <a:fillRect/>
          </a:stretch>
        </p:blipFill>
        <p:spPr>
          <a:xfrm>
            <a:off x="2475309" y="1575482"/>
            <a:ext cx="1570432" cy="782114"/>
          </a:xfrm>
          <a:prstGeom prst="rect">
            <a:avLst/>
          </a:prstGeom>
          <a:effectLst>
            <a:outerShdw blurRad="292100" dist="139700" dir="2700000" algn="tl" rotWithShape="0">
              <a:prstClr val="black">
                <a:alpha val="65000"/>
              </a:prstClr>
            </a:outerShdw>
          </a:effectLst>
        </p:spPr>
      </p:pic>
      <p:pic>
        <p:nvPicPr>
          <p:cNvPr id="2097152" name="图片 4"/>
          <p:cNvPicPr>
            <a:picLocks noChangeAspect="1"/>
          </p:cNvPicPr>
          <p:nvPr/>
        </p:nvPicPr>
        <p:blipFill rotWithShape="1">
          <a:blip r:embed="rId3"/>
          <a:srcRect b="10980"/>
          <a:stretch>
            <a:fillRect/>
          </a:stretch>
        </p:blipFill>
        <p:spPr>
          <a:xfrm>
            <a:off x="2517083" y="4206444"/>
            <a:ext cx="1528658" cy="787039"/>
          </a:xfrm>
          <a:prstGeom prst="rect">
            <a:avLst/>
          </a:prstGeom>
          <a:ln>
            <a:noFill/>
          </a:ln>
          <a:effectLst>
            <a:outerShdw blurRad="292100" dist="139700" dir="2700000" algn="tl" rotWithShape="0">
              <a:srgbClr val="333333">
                <a:alpha val="65000"/>
              </a:srgbClr>
            </a:outerShdw>
          </a:effectLst>
        </p:spPr>
      </p:pic>
      <p:sp>
        <p:nvSpPr>
          <p:cNvPr id="1048586" name="文本框 5"/>
          <p:cNvSpPr txBox="1"/>
          <p:nvPr/>
        </p:nvSpPr>
        <p:spPr>
          <a:xfrm>
            <a:off x="5227565" y="4403391"/>
            <a:ext cx="5434518"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The Dragon Boat Festival </a:t>
            </a:r>
            <a:endPar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587" name="矩形 8"/>
          <p:cNvSpPr/>
          <p:nvPr/>
        </p:nvSpPr>
        <p:spPr>
          <a:xfrm>
            <a:off x="2737285" y="2988650"/>
            <a:ext cx="1046481" cy="586740"/>
          </a:xfrm>
          <a:prstGeom prst="rect">
            <a:avLst/>
          </a:prstGeom>
        </p:spPr>
        <p:txBody>
          <a:bodyPr wrap="none">
            <a:spAutoFit/>
          </a:bodyPr>
          <a:lstStyle/>
          <a:p>
            <a:r>
              <a:rPr lang="en-US"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endPar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588" name="文本框 9"/>
          <p:cNvSpPr txBox="1"/>
          <p:nvPr/>
        </p:nvSpPr>
        <p:spPr>
          <a:xfrm>
            <a:off x="5227565" y="1575482"/>
            <a:ext cx="3205480" cy="58674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St. Patrick's Day</a:t>
            </a:r>
            <a:endPar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7" name="矩形 6">
            <a:extLst>
              <a:ext uri="{FF2B5EF4-FFF2-40B4-BE49-F238E27FC236}">
                <a16:creationId xmlns:a16="http://schemas.microsoft.com/office/drawing/2014/main" id="{F1A3CA50-54A6-4D41-8315-EAD661530EFD}"/>
              </a:ext>
            </a:extLst>
          </p:cNvPr>
          <p:cNvSpPr/>
          <p:nvPr/>
        </p:nvSpPr>
        <p:spPr>
          <a:xfrm>
            <a:off x="0" y="0"/>
            <a:ext cx="1909823" cy="6858000"/>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8" name="图示 7">
            <a:extLst>
              <a:ext uri="{FF2B5EF4-FFF2-40B4-BE49-F238E27FC236}">
                <a16:creationId xmlns:a16="http://schemas.microsoft.com/office/drawing/2014/main" id="{FBD947A9-5968-4D17-BDCE-7B654A25BF5B}"/>
              </a:ext>
            </a:extLst>
          </p:cNvPr>
          <p:cNvGraphicFramePr/>
          <p:nvPr/>
        </p:nvGraphicFramePr>
        <p:xfrm>
          <a:off x="-1" y="0"/>
          <a:ext cx="1909824" cy="64818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D1B5E84A-3378-409B-B49D-4A63C6CCEF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78" y="5547653"/>
            <a:ext cx="906865" cy="4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6675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图片 3"/>
          <p:cNvPicPr>
            <a:picLocks noChangeAspect="1" noChangeArrowheads="1"/>
          </p:cNvPicPr>
          <p:nvPr/>
        </p:nvPicPr>
        <p:blipFill>
          <a:blip r:embed="rId3"/>
          <a:srcRect/>
          <a:stretch>
            <a:fillRect/>
          </a:stretch>
        </p:blipFill>
        <p:spPr bwMode="auto">
          <a:xfrm>
            <a:off x="-39528" y="533637"/>
            <a:ext cx="12295188" cy="261937"/>
          </a:xfrm>
          <a:prstGeom prst="rect">
            <a:avLst/>
          </a:prstGeom>
          <a:noFill/>
          <a:ln>
            <a:noFill/>
          </a:ln>
        </p:spPr>
      </p:pic>
      <p:sp>
        <p:nvSpPr>
          <p:cNvPr id="1048594" name="矩形 17"/>
          <p:cNvSpPr/>
          <p:nvPr/>
        </p:nvSpPr>
        <p:spPr>
          <a:xfrm>
            <a:off x="7474529" y="1921876"/>
            <a:ext cx="4270815" cy="341632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outerShdw blurRad="63500" sx="102000" sy="102000" algn="ctr" rotWithShape="0">
              <a:prstClr val="black">
                <a:alpha val="40000"/>
              </a:prstClr>
            </a:outerShdw>
          </a:effectLst>
        </p:spPr>
        <p:txBody>
          <a:bodyPr wrap="square">
            <a:spAutoFit/>
          </a:bodyPr>
          <a:lstStyle/>
          <a:p>
            <a:pPr algn="just"/>
            <a:r>
              <a:rPr lang="en-US" altLang="zh-CN" b="1" dirty="0">
                <a:solidFill>
                  <a:schemeClr val="tx1">
                    <a:lumMod val="65000"/>
                    <a:lumOff val="35000"/>
                  </a:schemeClr>
                </a:solidFill>
              </a:rPr>
              <a:t>Date: On March 17th</a:t>
            </a:r>
          </a:p>
          <a:p>
            <a:pPr algn="just"/>
            <a:endParaRPr lang="zh-CN" altLang="en-US" b="1" dirty="0">
              <a:solidFill>
                <a:schemeClr val="tx1">
                  <a:lumMod val="65000"/>
                  <a:lumOff val="35000"/>
                </a:schemeClr>
              </a:solidFill>
            </a:endParaRPr>
          </a:p>
          <a:p>
            <a:pPr algn="just"/>
            <a:r>
              <a:rPr lang="en-US" altLang="zh-CN" b="1" dirty="0">
                <a:solidFill>
                  <a:schemeClr val="tx1">
                    <a:lumMod val="65000"/>
                    <a:lumOff val="35000"/>
                  </a:schemeClr>
                </a:solidFill>
              </a:rPr>
              <a:t>Commemoration: Ireland's patron saint</a:t>
            </a:r>
          </a:p>
          <a:p>
            <a:pPr algn="just"/>
            <a:r>
              <a:rPr lang="en-US" altLang="zh-CN" b="1" dirty="0">
                <a:solidFill>
                  <a:schemeClr val="tx1">
                    <a:lumMod val="65000"/>
                    <a:lumOff val="35000"/>
                  </a:schemeClr>
                </a:solidFill>
              </a:rPr>
              <a:t>			  </a:t>
            </a:r>
            <a:r>
              <a:rPr lang="zh-CN" altLang="zh-CN" b="1" dirty="0">
                <a:solidFill>
                  <a:schemeClr val="tx1">
                    <a:lumMod val="65000"/>
                    <a:lumOff val="35000"/>
                  </a:schemeClr>
                </a:solidFill>
              </a:rPr>
              <a:t>——</a:t>
            </a:r>
            <a:r>
              <a:rPr lang="en-US" altLang="zh-CN" b="1" dirty="0">
                <a:solidFill>
                  <a:schemeClr val="tx1">
                    <a:lumMod val="65000"/>
                    <a:lumOff val="35000"/>
                  </a:schemeClr>
                </a:solidFill>
              </a:rPr>
              <a:t>Patrick</a:t>
            </a:r>
            <a:endParaRPr lang="zh-CN" altLang="en-US" b="1" dirty="0">
              <a:solidFill>
                <a:schemeClr val="tx1">
                  <a:lumMod val="65000"/>
                  <a:lumOff val="35000"/>
                </a:schemeClr>
              </a:solidFill>
            </a:endParaRPr>
          </a:p>
          <a:p>
            <a:pPr algn="just"/>
            <a:endParaRPr lang="zh-CN" altLang="en-US" b="1" dirty="0">
              <a:solidFill>
                <a:schemeClr val="tx1">
                  <a:lumMod val="65000"/>
                  <a:lumOff val="35000"/>
                </a:schemeClr>
              </a:solidFill>
            </a:endParaRPr>
          </a:p>
          <a:p>
            <a:pPr algn="just"/>
            <a:r>
              <a:rPr lang="en-US" altLang="zh-CN" b="1" dirty="0">
                <a:solidFill>
                  <a:schemeClr val="tx1">
                    <a:lumMod val="65000"/>
                    <a:lumOff val="35000"/>
                  </a:schemeClr>
                </a:solidFill>
              </a:rPr>
              <a:t>Activities:</a:t>
            </a:r>
            <a:endParaRPr lang="zh-CN" altLang="en-US" b="1" dirty="0">
              <a:solidFill>
                <a:schemeClr val="tx1">
                  <a:lumMod val="65000"/>
                  <a:lumOff val="35000"/>
                </a:schemeClr>
              </a:solidFill>
            </a:endParaRPr>
          </a:p>
          <a:p>
            <a:pPr algn="just"/>
            <a:r>
              <a:rPr lang="en-US" altLang="zh-CN" b="1" dirty="0">
                <a:solidFill>
                  <a:schemeClr val="tx1">
                    <a:lumMod val="65000"/>
                    <a:lumOff val="35000"/>
                  </a:schemeClr>
                </a:solidFill>
              </a:rPr>
              <a:t>Eating traditional Irish meal of corned beef, cabbage, potatoes, and soda bread; </a:t>
            </a:r>
            <a:endParaRPr lang="zh-CN" altLang="en-US" b="1" dirty="0">
              <a:solidFill>
                <a:schemeClr val="tx1">
                  <a:lumMod val="65000"/>
                  <a:lumOff val="35000"/>
                </a:schemeClr>
              </a:solidFill>
            </a:endParaRPr>
          </a:p>
          <a:p>
            <a:pPr algn="just"/>
            <a:r>
              <a:rPr lang="en-US" altLang="zh-CN" b="1" dirty="0">
                <a:solidFill>
                  <a:schemeClr val="tx1">
                    <a:lumMod val="65000"/>
                    <a:lumOff val="35000"/>
                  </a:schemeClr>
                </a:solidFill>
              </a:rPr>
              <a:t>Wearing green clothes and shamrocks;</a:t>
            </a:r>
            <a:endParaRPr lang="zh-CN" altLang="en-US" b="1" dirty="0">
              <a:solidFill>
                <a:schemeClr val="tx1">
                  <a:lumMod val="65000"/>
                  <a:lumOff val="35000"/>
                </a:schemeClr>
              </a:solidFill>
            </a:endParaRPr>
          </a:p>
          <a:p>
            <a:pPr algn="just"/>
            <a:r>
              <a:rPr lang="en-US" altLang="zh-CN" b="1" dirty="0">
                <a:solidFill>
                  <a:schemeClr val="tx1">
                    <a:lumMod val="65000"/>
                    <a:lumOff val="35000"/>
                  </a:schemeClr>
                </a:solidFill>
              </a:rPr>
              <a:t>Holding St. Patrick's Day parade;</a:t>
            </a:r>
            <a:endParaRPr lang="zh-CN" altLang="en-US" b="1" dirty="0">
              <a:solidFill>
                <a:schemeClr val="tx1">
                  <a:lumMod val="65000"/>
                  <a:lumOff val="35000"/>
                </a:schemeClr>
              </a:solidFill>
            </a:endParaRPr>
          </a:p>
          <a:p>
            <a:pPr algn="just"/>
            <a:r>
              <a:rPr lang="en-US" altLang="zh-CN" b="1" dirty="0">
                <a:solidFill>
                  <a:schemeClr val="tx1">
                    <a:lumMod val="65000"/>
                    <a:lumOff val="35000"/>
                  </a:schemeClr>
                </a:solidFill>
              </a:rPr>
              <a:t>Going to church</a:t>
            </a:r>
            <a:endParaRPr lang="zh-CN" altLang="en-US" b="1" dirty="0">
              <a:solidFill>
                <a:schemeClr val="tx1">
                  <a:lumMod val="65000"/>
                  <a:lumOff val="35000"/>
                </a:schemeClr>
              </a:solidFill>
            </a:endParaRPr>
          </a:p>
        </p:txBody>
      </p:sp>
      <p:sp>
        <p:nvSpPr>
          <p:cNvPr id="1048595" name="文本框 18"/>
          <p:cNvSpPr txBox="1"/>
          <p:nvPr/>
        </p:nvSpPr>
        <p:spPr>
          <a:xfrm>
            <a:off x="946388" y="136025"/>
            <a:ext cx="1871979" cy="35814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St. Patrick's Day</a:t>
            </a:r>
            <a:endParaRPr lang="zh-CN" altLang="en-US" dirty="0"/>
          </a:p>
        </p:txBody>
      </p:sp>
      <p:pic>
        <p:nvPicPr>
          <p:cNvPr id="2097162" name="图片 2097170"/>
          <p:cNvPicPr>
            <a:picLocks noChangeAspect="1"/>
          </p:cNvPicPr>
          <p:nvPr/>
        </p:nvPicPr>
        <p:blipFill>
          <a:blip r:embed="rId4"/>
          <a:stretch>
            <a:fillRect/>
          </a:stretch>
        </p:blipFill>
        <p:spPr>
          <a:xfrm>
            <a:off x="2727178" y="1793766"/>
            <a:ext cx="3665888" cy="3544430"/>
          </a:xfrm>
          <a:prstGeom prst="rect">
            <a:avLst/>
          </a:prstGeom>
          <a:ln>
            <a:noFill/>
          </a:ln>
          <a:effectLst>
            <a:outerShdw blurRad="292100" dist="139700" dir="2700000" algn="tl" rotWithShape="0">
              <a:srgbClr val="333333">
                <a:alpha val="65000"/>
              </a:srgbClr>
            </a:outerShdw>
          </a:effectLst>
        </p:spPr>
      </p:pic>
      <p:grpSp>
        <p:nvGrpSpPr>
          <p:cNvPr id="24" name="组合 1"/>
          <p:cNvGrpSpPr>
            <a:grpSpLocks noChangeAspect="1"/>
          </p:cNvGrpSpPr>
          <p:nvPr/>
        </p:nvGrpSpPr>
        <p:grpSpPr>
          <a:xfrm>
            <a:off x="2414662" y="1921876"/>
            <a:ext cx="4514974" cy="3266430"/>
            <a:chOff x="0" y="1698"/>
            <a:chExt cx="10933" cy="7883"/>
          </a:xfrm>
        </p:grpSpPr>
        <p:pic>
          <p:nvPicPr>
            <p:cNvPr id="2097163" name="图片 2097171"/>
            <p:cNvPicPr>
              <a:picLocks/>
            </p:cNvPicPr>
            <p:nvPr/>
          </p:nvPicPr>
          <p:blipFill>
            <a:blip r:embed="rId5"/>
            <a:stretch>
              <a:fillRect/>
            </a:stretch>
          </p:blipFill>
          <p:spPr>
            <a:xfrm>
              <a:off x="0" y="1698"/>
              <a:ext cx="5584" cy="3875"/>
            </a:xfrm>
            <a:prstGeom prst="rect">
              <a:avLst/>
            </a:prstGeom>
            <a:ln>
              <a:noFill/>
            </a:ln>
            <a:effectLst>
              <a:outerShdw blurRad="292100" dist="139700" dir="2700000" algn="tl" rotWithShape="0">
                <a:srgbClr val="333333">
                  <a:alpha val="65000"/>
                </a:srgbClr>
              </a:outerShdw>
            </a:effectLst>
          </p:spPr>
        </p:pic>
        <p:pic>
          <p:nvPicPr>
            <p:cNvPr id="2097164" name="图片 2097172"/>
            <p:cNvPicPr>
              <a:picLocks/>
            </p:cNvPicPr>
            <p:nvPr/>
          </p:nvPicPr>
          <p:blipFill>
            <a:blip r:embed="rId6"/>
            <a:stretch>
              <a:fillRect/>
            </a:stretch>
          </p:blipFill>
          <p:spPr>
            <a:xfrm>
              <a:off x="5548" y="1698"/>
              <a:ext cx="5347" cy="3875"/>
            </a:xfrm>
            <a:prstGeom prst="rect">
              <a:avLst/>
            </a:prstGeom>
            <a:ln>
              <a:noFill/>
            </a:ln>
            <a:effectLst>
              <a:outerShdw blurRad="292100" dist="139700" dir="2700000" algn="tl" rotWithShape="0">
                <a:srgbClr val="333333">
                  <a:alpha val="65000"/>
                </a:srgbClr>
              </a:outerShdw>
            </a:effectLst>
          </p:spPr>
        </p:pic>
        <p:pic>
          <p:nvPicPr>
            <p:cNvPr id="2097165" name="图片 2097173"/>
            <p:cNvPicPr>
              <a:picLocks/>
            </p:cNvPicPr>
            <p:nvPr/>
          </p:nvPicPr>
          <p:blipFill>
            <a:blip r:embed="rId7"/>
            <a:stretch>
              <a:fillRect/>
            </a:stretch>
          </p:blipFill>
          <p:spPr>
            <a:xfrm>
              <a:off x="37" y="5573"/>
              <a:ext cx="5511" cy="4008"/>
            </a:xfrm>
            <a:prstGeom prst="rect">
              <a:avLst/>
            </a:prstGeom>
            <a:ln>
              <a:noFill/>
            </a:ln>
            <a:effectLst>
              <a:outerShdw blurRad="292100" dist="139700" dir="2700000" algn="tl" rotWithShape="0">
                <a:srgbClr val="333333">
                  <a:alpha val="65000"/>
                </a:srgbClr>
              </a:outerShdw>
            </a:effectLst>
          </p:spPr>
        </p:pic>
        <p:pic>
          <p:nvPicPr>
            <p:cNvPr id="2097166" name="图片 2097174"/>
            <p:cNvPicPr>
              <a:picLocks/>
            </p:cNvPicPr>
            <p:nvPr/>
          </p:nvPicPr>
          <p:blipFill>
            <a:blip r:embed="rId8"/>
            <a:stretch>
              <a:fillRect/>
            </a:stretch>
          </p:blipFill>
          <p:spPr>
            <a:xfrm>
              <a:off x="5585" y="5573"/>
              <a:ext cx="5348" cy="4009"/>
            </a:xfrm>
            <a:prstGeom prst="rect">
              <a:avLst/>
            </a:prstGeom>
            <a:ln>
              <a:noFill/>
            </a:ln>
            <a:effectLst>
              <a:outerShdw blurRad="292100" dist="139700" dir="2700000" algn="tl" rotWithShape="0">
                <a:srgbClr val="333333">
                  <a:alpha val="65000"/>
                </a:srgbClr>
              </a:outerShdw>
            </a:effectLst>
          </p:spPr>
        </p:pic>
      </p:grpSp>
      <p:pic>
        <p:nvPicPr>
          <p:cNvPr id="2097167" name="图片 2097175"/>
          <p:cNvPicPr>
            <a:picLocks/>
          </p:cNvPicPr>
          <p:nvPr/>
        </p:nvPicPr>
        <p:blipFill>
          <a:blip r:embed="rId9"/>
          <a:stretch>
            <a:fillRect/>
          </a:stretch>
        </p:blipFill>
        <p:spPr>
          <a:xfrm>
            <a:off x="220492" y="133693"/>
            <a:ext cx="723801" cy="360472"/>
          </a:xfrm>
          <a:prstGeom prst="rect">
            <a:avLst/>
          </a:prstGeom>
          <a:ln>
            <a:noFill/>
          </a:ln>
          <a:effectLst>
            <a:outerShdw blurRad="292100" dist="139700" dir="2700000" algn="tl" rotWithShape="0">
              <a:srgbClr val="333333">
                <a:alpha val="65000"/>
              </a:srgbClr>
            </a:outerShdw>
          </a:effectLst>
        </p:spPr>
      </p:pic>
      <p:sp useBgFill="1">
        <p:nvSpPr>
          <p:cNvPr id="12" name="矩形 11">
            <a:extLst>
              <a:ext uri="{FF2B5EF4-FFF2-40B4-BE49-F238E27FC236}">
                <a16:creationId xmlns:a16="http://schemas.microsoft.com/office/drawing/2014/main" id="{E3CF829A-E16E-46B3-9C7F-AAB6CBE7C4D1}"/>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3" name="图示 12">
            <a:extLst>
              <a:ext uri="{FF2B5EF4-FFF2-40B4-BE49-F238E27FC236}">
                <a16:creationId xmlns:a16="http://schemas.microsoft.com/office/drawing/2014/main" id="{9FDDB26D-5593-4666-868C-5B1785F2FD16}"/>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4" name="图片 13">
            <a:extLst>
              <a:ext uri="{FF2B5EF4-FFF2-40B4-BE49-F238E27FC236}">
                <a16:creationId xmlns:a16="http://schemas.microsoft.com/office/drawing/2014/main" id="{B5BE64A3-D1F5-4039-8F9D-C5B51EE46B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98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1" presetClass="exit" presetSubtype="0" fill="hold" nodeType="withEffect">
                                  <p:stCondLst>
                                    <p:cond delay="0"/>
                                  </p:stCondLst>
                                  <p:childTnLst>
                                    <p:set>
                                      <p:cBhvr>
                                        <p:cTn id="9" dur="1" fill="hold">
                                          <p:stCondLst>
                                            <p:cond delay="0"/>
                                          </p:stCondLst>
                                        </p:cTn>
                                        <p:tgtEl>
                                          <p:spTgt spid="20971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图片 3"/>
          <p:cNvPicPr>
            <a:picLocks noChangeAspect="1" noChangeArrowheads="1"/>
          </p:cNvPicPr>
          <p:nvPr/>
        </p:nvPicPr>
        <p:blipFill>
          <a:blip r:embed="rId3"/>
          <a:srcRect/>
          <a:stretch>
            <a:fillRect/>
          </a:stretch>
        </p:blipFill>
        <p:spPr bwMode="auto">
          <a:xfrm>
            <a:off x="-39528" y="533637"/>
            <a:ext cx="12295188" cy="261937"/>
          </a:xfrm>
          <a:prstGeom prst="rect">
            <a:avLst/>
          </a:prstGeom>
          <a:noFill/>
          <a:ln>
            <a:noFill/>
          </a:ln>
        </p:spPr>
      </p:pic>
      <p:sp>
        <p:nvSpPr>
          <p:cNvPr id="1048589" name="矩形 6"/>
          <p:cNvSpPr/>
          <p:nvPr/>
        </p:nvSpPr>
        <p:spPr>
          <a:xfrm>
            <a:off x="6908570" y="2074783"/>
            <a:ext cx="5117526" cy="270843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outerShdw blurRad="63500" sx="102000" sy="102000" algn="ctr" rotWithShape="0">
              <a:prstClr val="black">
                <a:alpha val="40000"/>
              </a:prstClr>
            </a:outerShdw>
          </a:effectLst>
        </p:spPr>
        <p:txBody>
          <a:bodyPr wrap="square">
            <a:spAutoFit/>
          </a:bodyPr>
          <a:lstStyle/>
          <a:p>
            <a:r>
              <a:rPr lang="en-US" altLang="zh-CN" sz="1700" b="1" dirty="0">
                <a:solidFill>
                  <a:schemeClr val="tx1">
                    <a:lumMod val="65000"/>
                    <a:lumOff val="35000"/>
                  </a:schemeClr>
                </a:solidFill>
              </a:rPr>
              <a:t>Date: The fifth day of the fifth lunar month</a:t>
            </a:r>
            <a:endParaRPr lang="zh-CN" altLang="en-US" sz="1700" dirty="0">
              <a:solidFill>
                <a:schemeClr val="tx1">
                  <a:lumMod val="65000"/>
                  <a:lumOff val="35000"/>
                </a:schemeClr>
              </a:solidFill>
            </a:endParaRPr>
          </a:p>
          <a:p>
            <a:endParaRPr lang="zh-CN" altLang="en-US" sz="1700" dirty="0">
              <a:solidFill>
                <a:schemeClr val="tx1">
                  <a:lumMod val="65000"/>
                  <a:lumOff val="35000"/>
                </a:schemeClr>
              </a:solidFill>
            </a:endParaRPr>
          </a:p>
          <a:p>
            <a:r>
              <a:rPr lang="en-US" altLang="zh-CN" sz="1700" b="1" dirty="0">
                <a:solidFill>
                  <a:schemeClr val="tx1">
                    <a:lumMod val="65000"/>
                    <a:lumOff val="35000"/>
                  </a:schemeClr>
                </a:solidFill>
              </a:rPr>
              <a:t>Commemoration: Patriotic poet and exiled official</a:t>
            </a:r>
          </a:p>
          <a:p>
            <a:r>
              <a:rPr lang="en-US" altLang="zh-CN" sz="1700" b="1" dirty="0">
                <a:solidFill>
                  <a:schemeClr val="tx1">
                    <a:lumMod val="65000"/>
                    <a:lumOff val="35000"/>
                  </a:schemeClr>
                </a:solidFill>
              </a:rPr>
              <a:t>			              </a:t>
            </a:r>
            <a:r>
              <a:rPr lang="zh-CN" altLang="zh-CN" sz="1700" b="1" dirty="0">
                <a:solidFill>
                  <a:schemeClr val="tx1">
                    <a:lumMod val="65000"/>
                    <a:lumOff val="35000"/>
                  </a:schemeClr>
                </a:solidFill>
              </a:rPr>
              <a:t>——</a:t>
            </a:r>
            <a:r>
              <a:rPr lang="en-US" altLang="zh-CN" sz="1700" b="1" dirty="0">
                <a:solidFill>
                  <a:schemeClr val="tx1">
                    <a:lumMod val="65000"/>
                    <a:lumOff val="35000"/>
                  </a:schemeClr>
                </a:solidFill>
              </a:rPr>
              <a:t>Qu Yuan</a:t>
            </a:r>
            <a:endParaRPr lang="zh-CN" altLang="en-US" sz="1700" dirty="0">
              <a:solidFill>
                <a:schemeClr val="tx1">
                  <a:lumMod val="65000"/>
                  <a:lumOff val="35000"/>
                </a:schemeClr>
              </a:solidFill>
            </a:endParaRPr>
          </a:p>
          <a:p>
            <a:endParaRPr lang="zh-CN" altLang="en-US" sz="1700" dirty="0">
              <a:solidFill>
                <a:schemeClr val="tx1">
                  <a:lumMod val="65000"/>
                  <a:lumOff val="35000"/>
                </a:schemeClr>
              </a:solidFill>
            </a:endParaRPr>
          </a:p>
          <a:p>
            <a:r>
              <a:rPr lang="en-US" altLang="zh-CN" sz="1700" b="1" dirty="0">
                <a:solidFill>
                  <a:schemeClr val="tx1">
                    <a:lumMod val="65000"/>
                    <a:lumOff val="35000"/>
                  </a:schemeClr>
                </a:solidFill>
              </a:rPr>
              <a:t>Activities: </a:t>
            </a:r>
            <a:endParaRPr lang="zh-CN" altLang="en-US" sz="1700" dirty="0">
              <a:solidFill>
                <a:schemeClr val="tx1">
                  <a:lumMod val="65000"/>
                  <a:lumOff val="35000"/>
                </a:schemeClr>
              </a:solidFill>
            </a:endParaRPr>
          </a:p>
          <a:p>
            <a:r>
              <a:rPr lang="en-US" altLang="zh-CN" sz="1700" b="1" dirty="0">
                <a:solidFill>
                  <a:schemeClr val="tx1">
                    <a:lumMod val="65000"/>
                    <a:lumOff val="35000"/>
                  </a:schemeClr>
                </a:solidFill>
              </a:rPr>
              <a:t>Eating rice dumpling;</a:t>
            </a:r>
            <a:endParaRPr lang="zh-CN" altLang="en-US" sz="1700" dirty="0">
              <a:solidFill>
                <a:schemeClr val="tx1">
                  <a:lumMod val="65000"/>
                  <a:lumOff val="35000"/>
                </a:schemeClr>
              </a:solidFill>
            </a:endParaRPr>
          </a:p>
          <a:p>
            <a:r>
              <a:rPr lang="en-US" altLang="zh-CN" sz="1700" b="1" dirty="0">
                <a:solidFill>
                  <a:schemeClr val="tx1">
                    <a:lumMod val="65000"/>
                    <a:lumOff val="35000"/>
                  </a:schemeClr>
                </a:solidFill>
              </a:rPr>
              <a:t>Drinking </a:t>
            </a:r>
            <a:r>
              <a:rPr lang="en-US" altLang="zh-CN" sz="1700" b="1" dirty="0" err="1">
                <a:solidFill>
                  <a:schemeClr val="tx1">
                    <a:lumMod val="65000"/>
                    <a:lumOff val="35000"/>
                  </a:schemeClr>
                </a:solidFill>
              </a:rPr>
              <a:t>realgar</a:t>
            </a:r>
            <a:r>
              <a:rPr lang="en-US" altLang="zh-CN" sz="1700" b="1" dirty="0">
                <a:solidFill>
                  <a:schemeClr val="tx1">
                    <a:lumMod val="65000"/>
                    <a:lumOff val="35000"/>
                  </a:schemeClr>
                </a:solidFill>
              </a:rPr>
              <a:t> wine;</a:t>
            </a:r>
            <a:endParaRPr lang="zh-CN" altLang="en-US" sz="1700" dirty="0">
              <a:solidFill>
                <a:schemeClr val="tx1">
                  <a:lumMod val="65000"/>
                  <a:lumOff val="35000"/>
                </a:schemeClr>
              </a:solidFill>
            </a:endParaRPr>
          </a:p>
          <a:p>
            <a:r>
              <a:rPr lang="en-US" altLang="zh-CN" sz="1700" b="1" dirty="0">
                <a:solidFill>
                  <a:schemeClr val="tx1">
                    <a:lumMod val="65000"/>
                    <a:lumOff val="35000"/>
                  </a:schemeClr>
                </a:solidFill>
              </a:rPr>
              <a:t>Dragon boat racing;</a:t>
            </a:r>
            <a:endParaRPr lang="zh-CN" altLang="en-US" sz="1700" dirty="0">
              <a:solidFill>
                <a:schemeClr val="tx1">
                  <a:lumMod val="65000"/>
                  <a:lumOff val="35000"/>
                </a:schemeClr>
              </a:solidFill>
            </a:endParaRPr>
          </a:p>
          <a:p>
            <a:r>
              <a:rPr lang="en-US" altLang="zh-CN" sz="1700" b="1" dirty="0">
                <a:solidFill>
                  <a:schemeClr val="tx1">
                    <a:lumMod val="65000"/>
                    <a:lumOff val="35000"/>
                  </a:schemeClr>
                </a:solidFill>
              </a:rPr>
              <a:t>Hanging wormwood and calamus</a:t>
            </a:r>
            <a:endParaRPr lang="zh-CN" altLang="en-US" sz="1700" dirty="0">
              <a:solidFill>
                <a:schemeClr val="tx1">
                  <a:lumMod val="65000"/>
                  <a:lumOff val="35000"/>
                </a:schemeClr>
              </a:solidFill>
            </a:endParaRPr>
          </a:p>
        </p:txBody>
      </p:sp>
      <p:sp>
        <p:nvSpPr>
          <p:cNvPr id="1048590" name="文本框 12"/>
          <p:cNvSpPr txBox="1"/>
          <p:nvPr/>
        </p:nvSpPr>
        <p:spPr>
          <a:xfrm>
            <a:off x="946388" y="136025"/>
            <a:ext cx="2760979" cy="35814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The Dragon Boat Festival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097155" name="图片 4"/>
          <p:cNvPicPr>
            <a:picLocks noChangeAspect="1"/>
          </p:cNvPicPr>
          <p:nvPr/>
        </p:nvPicPr>
        <p:blipFill rotWithShape="1">
          <a:blip r:embed="rId4"/>
          <a:srcRect b="10980"/>
          <a:stretch>
            <a:fillRect/>
          </a:stretch>
        </p:blipFill>
        <p:spPr>
          <a:xfrm>
            <a:off x="228070" y="113820"/>
            <a:ext cx="738738" cy="380344"/>
          </a:xfrm>
          <a:prstGeom prst="rect">
            <a:avLst/>
          </a:prstGeom>
          <a:ln>
            <a:noFill/>
          </a:ln>
          <a:effectLst>
            <a:outerShdw blurRad="292100" dist="139700" dir="2700000" algn="tl" rotWithShape="0">
              <a:srgbClr val="333333">
                <a:alpha val="65000"/>
              </a:srgbClr>
            </a:outerShdw>
          </a:effectLst>
        </p:spPr>
      </p:pic>
      <p:pic>
        <p:nvPicPr>
          <p:cNvPr id="2097156" name="图片 2097161"/>
          <p:cNvPicPr>
            <a:picLocks noChangeAspect="1"/>
          </p:cNvPicPr>
          <p:nvPr/>
        </p:nvPicPr>
        <p:blipFill rotWithShape="1">
          <a:blip r:embed="rId5"/>
          <a:srcRect b="963"/>
          <a:stretch/>
        </p:blipFill>
        <p:spPr>
          <a:xfrm>
            <a:off x="2129523" y="1831749"/>
            <a:ext cx="4640370" cy="3202932"/>
          </a:xfrm>
          <a:prstGeom prst="rect">
            <a:avLst/>
          </a:prstGeom>
          <a:ln>
            <a:noFill/>
          </a:ln>
          <a:effectLst>
            <a:outerShdw blurRad="292100" dist="139700" dir="2700000" algn="tl" rotWithShape="0">
              <a:srgbClr val="333333">
                <a:alpha val="65000"/>
              </a:srgbClr>
            </a:outerShdw>
          </a:effectLst>
        </p:spPr>
      </p:pic>
      <p:grpSp>
        <p:nvGrpSpPr>
          <p:cNvPr id="20" name="组合 1"/>
          <p:cNvGrpSpPr>
            <a:grpSpLocks noChangeAspect="1"/>
          </p:cNvGrpSpPr>
          <p:nvPr/>
        </p:nvGrpSpPr>
        <p:grpSpPr>
          <a:xfrm>
            <a:off x="2602223" y="1756890"/>
            <a:ext cx="3694969" cy="3344220"/>
            <a:chOff x="-62" y="1580"/>
            <a:chExt cx="11070" cy="8903"/>
          </a:xfrm>
        </p:grpSpPr>
        <p:pic>
          <p:nvPicPr>
            <p:cNvPr id="2097157" name="图片 2097162"/>
            <p:cNvPicPr>
              <a:picLocks/>
            </p:cNvPicPr>
            <p:nvPr/>
          </p:nvPicPr>
          <p:blipFill>
            <a:blip r:embed="rId6"/>
            <a:stretch>
              <a:fillRect/>
            </a:stretch>
          </p:blipFill>
          <p:spPr>
            <a:xfrm>
              <a:off x="-62" y="1580"/>
              <a:ext cx="5512" cy="4815"/>
            </a:xfrm>
            <a:prstGeom prst="rect">
              <a:avLst/>
            </a:prstGeom>
            <a:ln>
              <a:noFill/>
            </a:ln>
            <a:effectLst>
              <a:outerShdw blurRad="292100" dist="139700" dir="2700000" algn="tl" rotWithShape="0">
                <a:srgbClr val="333333">
                  <a:alpha val="65000"/>
                </a:srgbClr>
              </a:outerShdw>
            </a:effectLst>
          </p:spPr>
        </p:pic>
        <p:pic>
          <p:nvPicPr>
            <p:cNvPr id="2097158" name="图片 2097163"/>
            <p:cNvPicPr>
              <a:picLocks/>
            </p:cNvPicPr>
            <p:nvPr/>
          </p:nvPicPr>
          <p:blipFill>
            <a:blip r:embed="rId7"/>
            <a:srcRect l="13668" r="2108" b="-664"/>
            <a:stretch>
              <a:fillRect/>
            </a:stretch>
          </p:blipFill>
          <p:spPr>
            <a:xfrm>
              <a:off x="5450" y="1580"/>
              <a:ext cx="5558" cy="4848"/>
            </a:xfrm>
            <a:prstGeom prst="rect">
              <a:avLst/>
            </a:prstGeom>
            <a:ln>
              <a:noFill/>
            </a:ln>
            <a:effectLst>
              <a:outerShdw blurRad="292100" dist="139700" dir="2700000" algn="tl" rotWithShape="0">
                <a:srgbClr val="333333">
                  <a:alpha val="65000"/>
                </a:srgbClr>
              </a:outerShdw>
            </a:effectLst>
          </p:spPr>
        </p:pic>
        <p:pic>
          <p:nvPicPr>
            <p:cNvPr id="2097159" name="图片 2097164"/>
            <p:cNvPicPr>
              <a:picLocks/>
            </p:cNvPicPr>
            <p:nvPr/>
          </p:nvPicPr>
          <p:blipFill>
            <a:blip r:embed="rId8"/>
            <a:srcRect l="6930" r="11462"/>
            <a:stretch>
              <a:fillRect/>
            </a:stretch>
          </p:blipFill>
          <p:spPr>
            <a:xfrm>
              <a:off x="-62" y="6395"/>
              <a:ext cx="5511" cy="4089"/>
            </a:xfrm>
            <a:prstGeom prst="rect">
              <a:avLst/>
            </a:prstGeom>
            <a:ln>
              <a:noFill/>
            </a:ln>
            <a:effectLst>
              <a:outerShdw blurRad="292100" dist="139700" dir="2700000" algn="tl" rotWithShape="0">
                <a:srgbClr val="333333">
                  <a:alpha val="65000"/>
                </a:srgbClr>
              </a:outerShdw>
            </a:effectLst>
          </p:spPr>
        </p:pic>
        <p:pic>
          <p:nvPicPr>
            <p:cNvPr id="2097160" name="图片 2097165"/>
            <p:cNvPicPr>
              <a:picLocks/>
            </p:cNvPicPr>
            <p:nvPr/>
          </p:nvPicPr>
          <p:blipFill>
            <a:blip r:embed="rId9"/>
            <a:srcRect r="3290"/>
            <a:stretch>
              <a:fillRect/>
            </a:stretch>
          </p:blipFill>
          <p:spPr>
            <a:xfrm>
              <a:off x="5449" y="6395"/>
              <a:ext cx="5526" cy="4089"/>
            </a:xfrm>
            <a:prstGeom prst="rect">
              <a:avLst/>
            </a:prstGeom>
            <a:ln>
              <a:noFill/>
            </a:ln>
            <a:effectLst>
              <a:outerShdw blurRad="292100" dist="139700" dir="2700000" algn="tl" rotWithShape="0">
                <a:srgbClr val="333333">
                  <a:alpha val="65000"/>
                </a:srgbClr>
              </a:outerShdw>
            </a:effectLst>
          </p:spPr>
        </p:pic>
      </p:grpSp>
      <p:sp useBgFill="1">
        <p:nvSpPr>
          <p:cNvPr id="12" name="矩形 11">
            <a:extLst>
              <a:ext uri="{FF2B5EF4-FFF2-40B4-BE49-F238E27FC236}">
                <a16:creationId xmlns:a16="http://schemas.microsoft.com/office/drawing/2014/main" id="{43DE541C-A7FD-4B8C-988E-0A11587D6925}"/>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3" name="图示 12">
            <a:extLst>
              <a:ext uri="{FF2B5EF4-FFF2-40B4-BE49-F238E27FC236}">
                <a16:creationId xmlns:a16="http://schemas.microsoft.com/office/drawing/2014/main" id="{2410A004-E01F-4678-8B5C-B71649C17C27}"/>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4" name="图片 13">
            <a:extLst>
              <a:ext uri="{FF2B5EF4-FFF2-40B4-BE49-F238E27FC236}">
                <a16:creationId xmlns:a16="http://schemas.microsoft.com/office/drawing/2014/main" id="{4C18D9A7-6557-44CD-AB01-C749A5F751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3762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1" presetClass="exit" presetSubtype="0" fill="hold" nodeType="withEffect">
                                  <p:stCondLst>
                                    <p:cond delay="0"/>
                                  </p:stCondLst>
                                  <p:childTnLst>
                                    <p:set>
                                      <p:cBhvr>
                                        <p:cTn id="9" dur="1" fill="hold">
                                          <p:stCondLst>
                                            <p:cond delay="0"/>
                                          </p:stCondLst>
                                        </p:cTn>
                                        <p:tgtEl>
                                          <p:spTgt spid="2097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b="10980"/>
          <a:stretch>
            <a:fillRect/>
          </a:stretch>
        </p:blipFill>
        <p:spPr>
          <a:xfrm>
            <a:off x="2395453" y="3850885"/>
            <a:ext cx="3586480" cy="1847215"/>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6368167" y="1707806"/>
            <a:ext cx="3270885" cy="5835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Valentine's Day </a:t>
            </a:r>
            <a:endPar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3721133" y="3120975"/>
            <a:ext cx="1167307" cy="584775"/>
          </a:xfrm>
          <a:prstGeom prst="rect">
            <a:avLst/>
          </a:prstGeom>
        </p:spPr>
        <p:txBody>
          <a:bodyPr wrap="none">
            <a:spAutoFit/>
          </a:bodyPr>
          <a:lstStyle/>
          <a:p>
            <a:r>
              <a:rPr lang="en-US"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endPar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6368167" y="4539497"/>
            <a:ext cx="5082540" cy="5835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Double Seventh Festival</a:t>
            </a:r>
          </a:p>
        </p:txBody>
      </p:sp>
      <p:pic>
        <p:nvPicPr>
          <p:cNvPr id="2" name="图片 1"/>
          <p:cNvPicPr>
            <a:picLocks noChangeAspect="1"/>
          </p:cNvPicPr>
          <p:nvPr/>
        </p:nvPicPr>
        <p:blipFill>
          <a:blip r:embed="rId3"/>
          <a:stretch>
            <a:fillRect/>
          </a:stretch>
        </p:blipFill>
        <p:spPr>
          <a:xfrm>
            <a:off x="2395453" y="1055727"/>
            <a:ext cx="3586480" cy="1887724"/>
          </a:xfrm>
          <a:prstGeom prst="rect">
            <a:avLst/>
          </a:prstGeom>
          <a:ln>
            <a:noFill/>
          </a:ln>
          <a:effectLst>
            <a:outerShdw blurRad="292100" dist="139700" dir="2700000" algn="tl" rotWithShape="0">
              <a:srgbClr val="333333">
                <a:alpha val="65000"/>
              </a:srgbClr>
            </a:outerShdw>
          </a:effectLst>
        </p:spPr>
      </p:pic>
      <p:sp useBgFill="1">
        <p:nvSpPr>
          <p:cNvPr id="7" name="矩形 6">
            <a:extLst>
              <a:ext uri="{FF2B5EF4-FFF2-40B4-BE49-F238E27FC236}">
                <a16:creationId xmlns:a16="http://schemas.microsoft.com/office/drawing/2014/main" id="{B2F75707-0FF9-4F4D-B308-0978A7336E5A}"/>
              </a:ext>
            </a:extLst>
          </p:cNvPr>
          <p:cNvSpPr/>
          <p:nvPr/>
        </p:nvSpPr>
        <p:spPr>
          <a:xfrm>
            <a:off x="0" y="0"/>
            <a:ext cx="1909823" cy="6858000"/>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8" name="图示 7">
            <a:extLst>
              <a:ext uri="{FF2B5EF4-FFF2-40B4-BE49-F238E27FC236}">
                <a16:creationId xmlns:a16="http://schemas.microsoft.com/office/drawing/2014/main" id="{FF0E3D5A-374A-4461-A078-D6822B697F0A}"/>
              </a:ext>
            </a:extLst>
          </p:cNvPr>
          <p:cNvGraphicFramePr/>
          <p:nvPr>
            <p:extLst>
              <p:ext uri="{D42A27DB-BD31-4B8C-83A1-F6EECF244321}">
                <p14:modId xmlns:p14="http://schemas.microsoft.com/office/powerpoint/2010/main" val="1564036829"/>
              </p:ext>
            </p:extLst>
          </p:nvPr>
        </p:nvGraphicFramePr>
        <p:xfrm>
          <a:off x="-1" y="0"/>
          <a:ext cx="1909824" cy="64818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图片 10">
            <a:extLst>
              <a:ext uri="{FF2B5EF4-FFF2-40B4-BE49-F238E27FC236}">
                <a16:creationId xmlns:a16="http://schemas.microsoft.com/office/drawing/2014/main" id="{00FDD9D8-23D8-4847-AF6E-2D11C2A314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78" y="5459577"/>
            <a:ext cx="906865" cy="47704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681605" y="1366902"/>
            <a:ext cx="5101900" cy="480131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r>
              <a:rPr lang="zh-CN" altLang="en-US" b="1" dirty="0">
                <a:solidFill>
                  <a:schemeClr val="tx1">
                    <a:lumMod val="65000"/>
                    <a:lumOff val="35000"/>
                  </a:schemeClr>
                </a:solidFill>
              </a:rPr>
              <a:t>    Valentine‘s Day, also known as St.Valentine’s Day, is celebrated on February 14</a:t>
            </a:r>
            <a:r>
              <a:rPr lang="en-US" altLang="zh-CN" b="1" dirty="0">
                <a:solidFill>
                  <a:schemeClr val="tx1">
                    <a:lumMod val="65000"/>
                    <a:lumOff val="35000"/>
                  </a:schemeClr>
                </a:solidFill>
              </a:rPr>
              <a:t>.</a:t>
            </a:r>
            <a:r>
              <a:rPr lang="zh-CN" altLang="en-US" b="1" dirty="0">
                <a:solidFill>
                  <a:schemeClr val="tx1">
                    <a:lumMod val="65000"/>
                    <a:lumOff val="35000"/>
                  </a:schemeClr>
                </a:solidFill>
              </a:rPr>
              <a:t> </a:t>
            </a:r>
            <a:endParaRPr lang="en-US" altLang="zh-CN" b="1" dirty="0">
              <a:solidFill>
                <a:schemeClr val="tx1">
                  <a:lumMod val="65000"/>
                  <a:lumOff val="35000"/>
                </a:schemeClr>
              </a:solidFill>
            </a:endParaRPr>
          </a:p>
          <a:p>
            <a:pPr algn="just"/>
            <a:r>
              <a:rPr lang="en-US" altLang="zh-CN" b="1" dirty="0">
                <a:solidFill>
                  <a:schemeClr val="tx1">
                    <a:lumMod val="65000"/>
                    <a:lumOff val="35000"/>
                  </a:schemeClr>
                </a:solidFill>
              </a:rPr>
              <a:t>    </a:t>
            </a:r>
            <a:r>
              <a:rPr lang="zh-CN" altLang="en-US" b="1" dirty="0">
                <a:solidFill>
                  <a:schemeClr val="tx1">
                    <a:lumMod val="65000"/>
                    <a:lumOff val="35000"/>
                  </a:schemeClr>
                </a:solidFill>
              </a:rPr>
              <a:t>It is one of the western traditional festivals.</a:t>
            </a:r>
            <a:r>
              <a:rPr lang="zh-CN" altLang="en-US" b="1" dirty="0">
                <a:solidFill>
                  <a:schemeClr val="tx1">
                    <a:lumMod val="65000"/>
                    <a:lumOff val="35000"/>
                  </a:schemeClr>
                </a:solidFill>
                <a:sym typeface="+mn-ea"/>
              </a:rPr>
              <a:t>The festival originally honored the martyrdom of two saints of the early Church of Christ, both named Valenti.</a:t>
            </a:r>
          </a:p>
          <a:p>
            <a:pPr algn="just"/>
            <a:r>
              <a:rPr lang="zh-CN" altLang="en-US" b="1" dirty="0">
                <a:solidFill>
                  <a:schemeClr val="tx1">
                    <a:lumMod val="65000"/>
                    <a:lumOff val="35000"/>
                  </a:schemeClr>
                </a:solidFill>
                <a:sym typeface="+mn-ea"/>
              </a:rPr>
              <a:t>    In the West, especially the United States, Valentine's Day is second only to Christmas, so Americans will hold a variety of activities on this day to celebrate the festival, many places will hold a variety of theme parties, everyone together to bless, express love, in the Hearts of Americans Valentine's Day is not only a couple's holiday.</a:t>
            </a:r>
          </a:p>
          <a:p>
            <a:pPr algn="just"/>
            <a:r>
              <a:rPr lang="zh-CN" altLang="en-US" b="1" dirty="0">
                <a:solidFill>
                  <a:schemeClr val="tx1">
                    <a:lumMod val="65000"/>
                    <a:lumOff val="35000"/>
                  </a:schemeClr>
                </a:solidFill>
              </a:rPr>
              <a:t>    On this day, lovers send each other chocolates, CARDS and flowers to show their love or friendship.</a:t>
            </a:r>
          </a:p>
        </p:txBody>
      </p:sp>
      <p:sp>
        <p:nvSpPr>
          <p:cNvPr id="13" name="文本框 12"/>
          <p:cNvSpPr txBox="1"/>
          <p:nvPr/>
        </p:nvSpPr>
        <p:spPr>
          <a:xfrm>
            <a:off x="946388" y="136025"/>
            <a:ext cx="1919605" cy="36830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Valentine's Day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229036" y="135174"/>
            <a:ext cx="717352" cy="377626"/>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a:stretch>
            <a:fillRect/>
          </a:stretch>
        </p:blipFill>
        <p:spPr>
          <a:xfrm>
            <a:off x="2483362" y="1608110"/>
            <a:ext cx="3624704" cy="4066756"/>
          </a:xfrm>
          <a:prstGeom prst="rect">
            <a:avLst/>
          </a:prstGeom>
          <a:ln>
            <a:noFill/>
          </a:ln>
          <a:effectLst>
            <a:outerShdw blurRad="292100" dist="139700" dir="2700000" algn="tl" rotWithShape="0">
              <a:srgbClr val="333333">
                <a:alpha val="65000"/>
              </a:srgbClr>
            </a:outerShdw>
          </a:effectLst>
        </p:spPr>
      </p:pic>
      <p:sp useBgFill="1">
        <p:nvSpPr>
          <p:cNvPr id="8" name="矩形 7">
            <a:extLst>
              <a:ext uri="{FF2B5EF4-FFF2-40B4-BE49-F238E27FC236}">
                <a16:creationId xmlns:a16="http://schemas.microsoft.com/office/drawing/2014/main" id="{4D53930E-8855-4381-BF74-458494DD8C13}"/>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1B6D7526-4806-4030-BFFC-35B362CEBDCA}"/>
              </a:ext>
            </a:extLst>
          </p:cNvPr>
          <p:cNvGraphicFramePr/>
          <p:nvPr>
            <p:extLst>
              <p:ext uri="{D42A27DB-BD31-4B8C-83A1-F6EECF244321}">
                <p14:modId xmlns:p14="http://schemas.microsoft.com/office/powerpoint/2010/main" val="1089874825"/>
              </p:ext>
            </p:extLst>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图片 9">
            <a:extLst>
              <a:ext uri="{FF2B5EF4-FFF2-40B4-BE49-F238E27FC236}">
                <a16:creationId xmlns:a16="http://schemas.microsoft.com/office/drawing/2014/main" id="{881B7E17-EDAE-4B29-AEEF-1BFDFA9B9B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rotWithShape="1">
          <a:blip r:embed="rId4"/>
          <a:srcRect b="10980"/>
          <a:stretch>
            <a:fillRect/>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sp>
        <p:nvSpPr>
          <p:cNvPr id="18" name="矩形 17"/>
          <p:cNvSpPr/>
          <p:nvPr/>
        </p:nvSpPr>
        <p:spPr>
          <a:xfrm>
            <a:off x="7425371" y="1567965"/>
            <a:ext cx="4300178" cy="353943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r>
              <a:rPr lang="zh-CN" altLang="en-US" sz="1600" b="1" dirty="0">
                <a:solidFill>
                  <a:schemeClr val="tx1">
                    <a:lumMod val="65000"/>
                    <a:lumOff val="35000"/>
                  </a:schemeClr>
                </a:solidFill>
              </a:rPr>
              <a:t>  Qixi Festival, also known as the Seven Qiqiao Festival, seven sister festival,begging for clever festival,It is a traditional Chinese folk festival.</a:t>
            </a:r>
          </a:p>
          <a:p>
            <a:pPr algn="just"/>
            <a:r>
              <a:rPr lang="zh-CN" altLang="en-US" sz="1600" b="1" dirty="0">
                <a:solidFill>
                  <a:schemeClr val="tx1">
                    <a:lumMod val="65000"/>
                    <a:lumOff val="35000"/>
                  </a:schemeClr>
                </a:solidFill>
              </a:rPr>
              <a:t>  Qixi Festival, derived from star worship,  It is named "Qixi" because it is held on the seventh night of July to worship the seventh sister.</a:t>
            </a:r>
          </a:p>
          <a:p>
            <a:pPr algn="just"/>
            <a:r>
              <a:rPr lang="zh-CN" altLang="en-US" sz="1600" b="1" dirty="0">
                <a:solidFill>
                  <a:schemeClr val="tx1">
                    <a:lumMod val="65000"/>
                    <a:lumOff val="35000"/>
                  </a:schemeClr>
                </a:solidFill>
              </a:rPr>
              <a:t>  It is the traditional custom to worship the seventh sister, pray for blessings and wishes, pray for skillful art, sit and watch the Altair and vega, pray for marriage, and store water on the Seventh Night of the Seventh Lunar month</a:t>
            </a:r>
            <a:r>
              <a:rPr lang="en-US" altLang="zh-CN" sz="1600" b="1" dirty="0">
                <a:solidFill>
                  <a:schemeClr val="tx1">
                    <a:lumMod val="65000"/>
                    <a:lumOff val="35000"/>
                  </a:schemeClr>
                </a:solidFill>
              </a:rPr>
              <a:t>.</a:t>
            </a:r>
          </a:p>
        </p:txBody>
      </p:sp>
      <p:sp>
        <p:nvSpPr>
          <p:cNvPr id="19" name="文本框 18"/>
          <p:cNvSpPr txBox="1"/>
          <p:nvPr/>
        </p:nvSpPr>
        <p:spPr>
          <a:xfrm>
            <a:off x="946388" y="136025"/>
            <a:ext cx="2940685" cy="36830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Double Seventh Festival</a:t>
            </a:r>
          </a:p>
        </p:txBody>
      </p:sp>
      <p:pic>
        <p:nvPicPr>
          <p:cNvPr id="2" name="图片 1"/>
          <p:cNvPicPr>
            <a:picLocks noChangeAspect="1"/>
          </p:cNvPicPr>
          <p:nvPr/>
        </p:nvPicPr>
        <p:blipFill>
          <a:blip r:embed="rId5"/>
          <a:stretch>
            <a:fillRect/>
          </a:stretch>
        </p:blipFill>
        <p:spPr>
          <a:xfrm>
            <a:off x="2160768" y="1616455"/>
            <a:ext cx="4810410" cy="3442450"/>
          </a:xfrm>
          <a:prstGeom prst="rect">
            <a:avLst/>
          </a:prstGeom>
          <a:ln>
            <a:noFill/>
          </a:ln>
          <a:effectLst>
            <a:outerShdw blurRad="292100" dist="139700" dir="2700000" algn="tl" rotWithShape="0">
              <a:srgbClr val="333333">
                <a:alpha val="65000"/>
              </a:srgbClr>
            </a:outerShdw>
          </a:effectLst>
        </p:spPr>
      </p:pic>
      <p:sp useBgFill="1">
        <p:nvSpPr>
          <p:cNvPr id="8" name="矩形 7">
            <a:extLst>
              <a:ext uri="{FF2B5EF4-FFF2-40B4-BE49-F238E27FC236}">
                <a16:creationId xmlns:a16="http://schemas.microsoft.com/office/drawing/2014/main" id="{C2AA1408-ACA4-47F0-81B0-6AE37623D869}"/>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4131326B-EB01-4555-8F28-A1B149ECF698}"/>
              </a:ext>
            </a:extLst>
          </p:cNvPr>
          <p:cNvGraphicFramePr/>
          <p:nvPr>
            <p:extLst>
              <p:ext uri="{D42A27DB-BD31-4B8C-83A1-F6EECF244321}">
                <p14:modId xmlns:p14="http://schemas.microsoft.com/office/powerpoint/2010/main" val="2160699780"/>
              </p:ext>
            </p:extLst>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图片 10">
            <a:extLst>
              <a:ext uri="{FF2B5EF4-FFF2-40B4-BE49-F238E27FC236}">
                <a16:creationId xmlns:a16="http://schemas.microsoft.com/office/drawing/2014/main" id="{A7B5B14A-65EE-4394-B599-1BA95E180F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F6E9F217-FAED-49EC-9C9D-3C9109433824}"/>
              </a:ext>
            </a:extLst>
          </p:cNvPr>
          <p:cNvSpPr/>
          <p:nvPr/>
        </p:nvSpPr>
        <p:spPr>
          <a:xfrm>
            <a:off x="3275204" y="5341778"/>
            <a:ext cx="2581537" cy="3693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dirty="0">
                <a:solidFill>
                  <a:schemeClr val="bg1">
                    <a:lumMod val="50000"/>
                  </a:schemeClr>
                </a:solidFill>
                <a:effectLst>
                  <a:outerShdw blurRad="38100" dist="38100" dir="2700000" algn="tl">
                    <a:srgbClr val="000000">
                      <a:alpha val="43137"/>
                    </a:srgbClr>
                  </a:outerShdw>
                </a:effectLst>
              </a:rPr>
              <a:t>Double Seventh Festival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489065" y="1107440"/>
            <a:ext cx="5444490" cy="101473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zh-CN" altLang="en-US" sz="2000" b="1" dirty="0">
                <a:solidFill>
                  <a:schemeClr val="bg1">
                    <a:lumMod val="50000"/>
                  </a:schemeClr>
                </a:solidFill>
                <a:effectLst>
                  <a:outerShdw blurRad="38100" dist="38100" dir="2700000" algn="tl">
                    <a:srgbClr val="000000">
                      <a:alpha val="43137"/>
                    </a:srgbClr>
                  </a:outerShdw>
                </a:effectLst>
              </a:rPr>
              <a:t>On this day, lovers send each other chocolates, CARDS and flowers to show their love or friendship.</a:t>
            </a:r>
          </a:p>
        </p:txBody>
      </p:sp>
      <p:sp>
        <p:nvSpPr>
          <p:cNvPr id="11" name="矩形 10"/>
          <p:cNvSpPr/>
          <p:nvPr/>
        </p:nvSpPr>
        <p:spPr>
          <a:xfrm>
            <a:off x="1990463" y="5341778"/>
            <a:ext cx="2307191" cy="3683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dirty="0">
                <a:solidFill>
                  <a:schemeClr val="bg1">
                    <a:lumMod val="50000"/>
                  </a:schemeClr>
                </a:solidFill>
                <a:effectLst>
                  <a:outerShdw blurRad="38100" dist="38100" dir="2700000" algn="tl">
                    <a:srgbClr val="000000">
                      <a:alpha val="43137"/>
                    </a:srgbClr>
                  </a:outerShdw>
                </a:effectLst>
              </a:rPr>
              <a:t>Valentine's Day</a:t>
            </a:r>
          </a:p>
        </p:txBody>
      </p:sp>
      <p:sp>
        <p:nvSpPr>
          <p:cNvPr id="13" name="文本框 12"/>
          <p:cNvSpPr txBox="1"/>
          <p:nvPr/>
        </p:nvSpPr>
        <p:spPr>
          <a:xfrm>
            <a:off x="986155" y="14605"/>
            <a:ext cx="2221230" cy="36830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Valentine's Day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635" y="14605"/>
            <a:ext cx="985520" cy="518795"/>
          </a:xfrm>
          <a:prstGeom prst="rect">
            <a:avLst/>
          </a:prstGeom>
        </p:spPr>
      </p:pic>
      <p:pic>
        <p:nvPicPr>
          <p:cNvPr id="3" name="图片 2"/>
          <p:cNvPicPr>
            <a:picLocks noChangeAspect="1"/>
          </p:cNvPicPr>
          <p:nvPr/>
        </p:nvPicPr>
        <p:blipFill>
          <a:blip r:embed="rId5"/>
          <a:stretch>
            <a:fillRect/>
          </a:stretch>
        </p:blipFill>
        <p:spPr>
          <a:xfrm>
            <a:off x="3207385" y="2122170"/>
            <a:ext cx="3222625" cy="2361565"/>
          </a:xfrm>
          <a:prstGeom prst="rect">
            <a:avLst/>
          </a:prstGeom>
        </p:spPr>
      </p:pic>
      <p:pic>
        <p:nvPicPr>
          <p:cNvPr id="5" name="图片 4"/>
          <p:cNvPicPr>
            <a:picLocks noChangeAspect="1"/>
          </p:cNvPicPr>
          <p:nvPr/>
        </p:nvPicPr>
        <p:blipFill>
          <a:blip r:embed="rId6"/>
          <a:stretch>
            <a:fillRect/>
          </a:stretch>
        </p:blipFill>
        <p:spPr>
          <a:xfrm>
            <a:off x="6450965" y="3970020"/>
            <a:ext cx="5591810" cy="2887980"/>
          </a:xfrm>
          <a:prstGeom prst="rect">
            <a:avLst/>
          </a:prstGeom>
        </p:spPr>
      </p:pic>
      <p:pic>
        <p:nvPicPr>
          <p:cNvPr id="8" name="图片 7"/>
          <p:cNvPicPr>
            <a:picLocks noChangeAspect="1"/>
          </p:cNvPicPr>
          <p:nvPr/>
        </p:nvPicPr>
        <p:blipFill>
          <a:blip r:embed="rId7"/>
          <a:stretch>
            <a:fillRect/>
          </a:stretch>
        </p:blipFill>
        <p:spPr>
          <a:xfrm>
            <a:off x="220980" y="724535"/>
            <a:ext cx="3049270" cy="44253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rotWithShape="1">
          <a:blip r:embed="rId4"/>
          <a:srcRect b="10980"/>
          <a:stretch>
            <a:fillRect/>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sp>
        <p:nvSpPr>
          <p:cNvPr id="17" name="矩形 16"/>
          <p:cNvSpPr/>
          <p:nvPr/>
        </p:nvSpPr>
        <p:spPr>
          <a:xfrm>
            <a:off x="1990463" y="5341778"/>
            <a:ext cx="2307191" cy="64516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dirty="0">
                <a:solidFill>
                  <a:schemeClr val="bg1">
                    <a:lumMod val="50000"/>
                  </a:schemeClr>
                </a:solidFill>
                <a:effectLst>
                  <a:outerShdw blurRad="38100" dist="38100" dir="2700000" algn="tl">
                    <a:srgbClr val="000000">
                      <a:alpha val="43137"/>
                    </a:srgbClr>
                  </a:outerShdw>
                </a:effectLst>
              </a:rPr>
              <a:t>Double Seventh Festival</a:t>
            </a:r>
          </a:p>
        </p:txBody>
      </p:sp>
      <p:sp>
        <p:nvSpPr>
          <p:cNvPr id="18" name="矩形 17"/>
          <p:cNvSpPr/>
          <p:nvPr/>
        </p:nvSpPr>
        <p:spPr>
          <a:xfrm>
            <a:off x="6393180" y="794385"/>
            <a:ext cx="5375275" cy="163004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zh-CN" altLang="en-US" sz="2000" b="1" dirty="0">
                <a:solidFill>
                  <a:schemeClr val="bg1">
                    <a:lumMod val="50000"/>
                  </a:schemeClr>
                </a:solidFill>
                <a:effectLst>
                  <a:outerShdw blurRad="38100" dist="38100" dir="2700000" algn="tl">
                    <a:srgbClr val="000000">
                      <a:alpha val="43137"/>
                    </a:srgbClr>
                  </a:outerShdw>
                </a:effectLst>
              </a:rPr>
              <a:t>With the development of history, Qixi festival has been endowed with the beautiful love legend of "the cowherd and the Weaver Girl", which has become a symbol of love festival</a:t>
            </a:r>
            <a:r>
              <a:rPr lang="en-US" altLang="zh-CN" sz="2000" b="1" dirty="0">
                <a:solidFill>
                  <a:schemeClr val="bg1">
                    <a:lumMod val="50000"/>
                  </a:schemeClr>
                </a:solidFill>
                <a:effectLst>
                  <a:outerShdw blurRad="38100" dist="38100" dir="2700000" algn="tl">
                    <a:srgbClr val="000000">
                      <a:alpha val="43137"/>
                    </a:srgbClr>
                  </a:outerShdw>
                </a:effectLst>
              </a:rPr>
              <a:t>.</a:t>
            </a:r>
          </a:p>
        </p:txBody>
      </p:sp>
      <p:sp>
        <p:nvSpPr>
          <p:cNvPr id="19" name="文本框 18"/>
          <p:cNvSpPr txBox="1"/>
          <p:nvPr/>
        </p:nvSpPr>
        <p:spPr>
          <a:xfrm>
            <a:off x="946388" y="136025"/>
            <a:ext cx="2940685" cy="36830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Double Seventh Festival</a:t>
            </a:r>
          </a:p>
        </p:txBody>
      </p:sp>
      <p:pic>
        <p:nvPicPr>
          <p:cNvPr id="3" name="图片 2"/>
          <p:cNvPicPr>
            <a:picLocks noChangeAspect="1"/>
          </p:cNvPicPr>
          <p:nvPr/>
        </p:nvPicPr>
        <p:blipFill>
          <a:blip r:embed="rId5"/>
          <a:stretch>
            <a:fillRect/>
          </a:stretch>
        </p:blipFill>
        <p:spPr>
          <a:xfrm>
            <a:off x="90170" y="794385"/>
            <a:ext cx="6108065" cy="4041140"/>
          </a:xfrm>
          <a:prstGeom prst="rect">
            <a:avLst/>
          </a:prstGeom>
        </p:spPr>
      </p:pic>
      <p:pic>
        <p:nvPicPr>
          <p:cNvPr id="4" name="图片 3"/>
          <p:cNvPicPr>
            <a:picLocks noChangeAspect="1"/>
          </p:cNvPicPr>
          <p:nvPr/>
        </p:nvPicPr>
        <p:blipFill>
          <a:blip r:embed="rId6"/>
          <a:stretch>
            <a:fillRect/>
          </a:stretch>
        </p:blipFill>
        <p:spPr>
          <a:xfrm>
            <a:off x="6526530" y="2512060"/>
            <a:ext cx="5759450" cy="3832860"/>
          </a:xfrm>
          <a:prstGeom prst="rect">
            <a:avLst/>
          </a:prstGeom>
        </p:spPr>
      </p:pic>
      <p:pic>
        <p:nvPicPr>
          <p:cNvPr id="5" name="图片 4"/>
          <p:cNvPicPr>
            <a:picLocks noChangeAspect="1"/>
          </p:cNvPicPr>
          <p:nvPr/>
        </p:nvPicPr>
        <p:blipFill>
          <a:blip r:embed="rId7"/>
          <a:stretch>
            <a:fillRect/>
          </a:stretch>
        </p:blipFill>
        <p:spPr>
          <a:xfrm>
            <a:off x="6527800" y="2512060"/>
            <a:ext cx="5758180" cy="38322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a:extLst>
              <a:ext uri="{FF2B5EF4-FFF2-40B4-BE49-F238E27FC236}">
                <a16:creationId xmlns:a16="http://schemas.microsoft.com/office/drawing/2014/main" id="{F76CA605-FC02-4247-BD0B-DB3F7FB082E6}"/>
              </a:ext>
            </a:extLst>
          </p:cNvPr>
          <p:cNvGraphicFramePr/>
          <p:nvPr>
            <p:extLst>
              <p:ext uri="{D42A27DB-BD31-4B8C-83A1-F6EECF244321}">
                <p14:modId xmlns:p14="http://schemas.microsoft.com/office/powerpoint/2010/main" val="1388735518"/>
              </p:ext>
            </p:extLst>
          </p:nvPr>
        </p:nvGraphicFramePr>
        <p:xfrm>
          <a:off x="2942045" y="1034510"/>
          <a:ext cx="6307909" cy="5289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图片 3">
            <a:extLst>
              <a:ext uri="{FF2B5EF4-FFF2-40B4-BE49-F238E27FC236}">
                <a16:creationId xmlns:a16="http://schemas.microsoft.com/office/drawing/2014/main" id="{586AB486-2A0F-4CA0-88D5-A0DA45976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40EC6EB0-EB58-4C1F-94E2-4B78C1654E11}"/>
              </a:ext>
            </a:extLst>
          </p:cNvPr>
          <p:cNvSpPr txBox="1"/>
          <p:nvPr/>
        </p:nvSpPr>
        <p:spPr>
          <a:xfrm>
            <a:off x="946388" y="136025"/>
            <a:ext cx="941283"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Bloom</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15030EB-656B-4222-A75F-6CF80499CE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23" y="42452"/>
            <a:ext cx="906865" cy="4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512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rotWithShape="1">
          <a:blip r:embed="rId4"/>
          <a:srcRect b="10980"/>
          <a:stretch>
            <a:fillRect/>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sp>
        <p:nvSpPr>
          <p:cNvPr id="17" name="矩形 16"/>
          <p:cNvSpPr/>
          <p:nvPr/>
        </p:nvSpPr>
        <p:spPr>
          <a:xfrm>
            <a:off x="1990463" y="5341778"/>
            <a:ext cx="2307191" cy="64516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dirty="0">
                <a:solidFill>
                  <a:schemeClr val="bg1">
                    <a:lumMod val="50000"/>
                  </a:schemeClr>
                </a:solidFill>
                <a:effectLst>
                  <a:outerShdw blurRad="38100" dist="38100" dir="2700000" algn="tl">
                    <a:srgbClr val="000000">
                      <a:alpha val="43137"/>
                    </a:srgbClr>
                  </a:outerShdw>
                </a:effectLst>
              </a:rPr>
              <a:t>Double Seventh Festival</a:t>
            </a:r>
          </a:p>
        </p:txBody>
      </p:sp>
      <p:sp>
        <p:nvSpPr>
          <p:cNvPr id="18" name="矩形 17"/>
          <p:cNvSpPr/>
          <p:nvPr/>
        </p:nvSpPr>
        <p:spPr>
          <a:xfrm>
            <a:off x="6402070" y="891540"/>
            <a:ext cx="5645150" cy="593915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sz="2000" b="1" dirty="0">
                <a:solidFill>
                  <a:schemeClr val="bg1">
                    <a:lumMod val="50000"/>
                  </a:schemeClr>
                </a:solidFill>
                <a:effectLst>
                  <a:outerShdw blurRad="38100" dist="38100" dir="2700000" algn="tl">
                    <a:srgbClr val="000000">
                      <a:alpha val="43137"/>
                    </a:srgbClr>
                  </a:outerShdw>
                </a:effectLst>
              </a:rPr>
              <a:t>For an American family, valentine's day, older husband to please his wife go out to dinner, young husband valentine's day in addition to arrange a family dinner, be sure to give his wife buy roses, some also want to buy a more expensive jewelry, in addition, as the daughter's father must give his daughter to buy flowers and chocolates, otherwise the daughter will be jealous.The mother also buys flowers and chocolates for her son on Valentine's Day to win his heart.But the father won't buy flowers for his son, and the mother won't buy flowers for her daughter</a:t>
            </a:r>
          </a:p>
          <a:p>
            <a:r>
              <a:rPr lang="en-US" altLang="zh-CN" sz="2000" b="1" i="1" dirty="0">
                <a:solidFill>
                  <a:srgbClr val="FF0000"/>
                </a:solidFill>
                <a:effectLst>
                  <a:outerShdw blurRad="38100" dist="38100" dir="2700000" algn="tl">
                    <a:srgbClr val="000000">
                      <a:alpha val="43137"/>
                    </a:srgbClr>
                  </a:outerShdw>
                </a:effectLst>
              </a:rPr>
              <a:t>For Chinese,</a:t>
            </a:r>
            <a:r>
              <a:rPr lang="en-US" altLang="zh-CN" sz="2000" b="1" dirty="0">
                <a:solidFill>
                  <a:schemeClr val="bg1">
                    <a:lumMod val="50000"/>
                  </a:schemeClr>
                </a:solidFill>
                <a:effectLst>
                  <a:outerShdw blurRad="38100" dist="38100" dir="2700000" algn="tl">
                    <a:srgbClr val="000000">
                      <a:alpha val="43137"/>
                    </a:srgbClr>
                  </a:outerShdw>
                </a:effectLst>
              </a:rPr>
              <a:t> qixi festival is usually a day for couples to go out on dates and give each other gifts. Parents usually don't send flowers to their children as American parents do</a:t>
            </a:r>
          </a:p>
          <a:p>
            <a:r>
              <a:rPr lang="en-US" altLang="zh-CN" sz="2000" b="1" i="1" dirty="0">
                <a:solidFill>
                  <a:srgbClr val="FF0000"/>
                </a:solidFill>
                <a:effectLst>
                  <a:outerShdw blurRad="38100" dist="38100" dir="2700000" algn="tl">
                    <a:srgbClr val="000000">
                      <a:alpha val="43137"/>
                    </a:srgbClr>
                  </a:outerShdw>
                </a:effectLst>
              </a:rPr>
              <a:t>Chinese people</a:t>
            </a:r>
            <a:r>
              <a:rPr lang="en-US" altLang="zh-CN" sz="2000" b="1" dirty="0">
                <a:solidFill>
                  <a:schemeClr val="bg1">
                    <a:lumMod val="50000"/>
                  </a:schemeClr>
                </a:solidFill>
                <a:effectLst>
                  <a:outerShdw blurRad="38100" dist="38100" dir="2700000" algn="tl">
                    <a:srgbClr val="000000">
                      <a:alpha val="43137"/>
                    </a:srgbClr>
                  </a:outerShdw>
                </a:effectLst>
              </a:rPr>
              <a:t> are more reserved, while Americans are more direct and open</a:t>
            </a:r>
          </a:p>
        </p:txBody>
      </p:sp>
      <p:sp>
        <p:nvSpPr>
          <p:cNvPr id="19" name="文本框 18"/>
          <p:cNvSpPr txBox="1"/>
          <p:nvPr/>
        </p:nvSpPr>
        <p:spPr>
          <a:xfrm>
            <a:off x="946388" y="136025"/>
            <a:ext cx="7828915" cy="36830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Double Seventh Festival      VS                                    </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Valentine's Day</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p:txBody>
      </p:sp>
      <p:pic>
        <p:nvPicPr>
          <p:cNvPr id="2" name="图片 1"/>
          <p:cNvPicPr>
            <a:picLocks noChangeAspect="1"/>
          </p:cNvPicPr>
          <p:nvPr/>
        </p:nvPicPr>
        <p:blipFill>
          <a:blip r:embed="rId5"/>
          <a:stretch>
            <a:fillRect/>
          </a:stretch>
        </p:blipFill>
        <p:spPr>
          <a:xfrm>
            <a:off x="5834380" y="14605"/>
            <a:ext cx="985520" cy="518795"/>
          </a:xfrm>
          <a:prstGeom prst="rect">
            <a:avLst/>
          </a:prstGeom>
        </p:spPr>
      </p:pic>
      <p:pic>
        <p:nvPicPr>
          <p:cNvPr id="7" name="图片 6"/>
          <p:cNvPicPr>
            <a:picLocks noChangeAspect="1"/>
          </p:cNvPicPr>
          <p:nvPr/>
        </p:nvPicPr>
        <p:blipFill>
          <a:blip r:embed="rId6"/>
          <a:stretch>
            <a:fillRect/>
          </a:stretch>
        </p:blipFill>
        <p:spPr>
          <a:xfrm>
            <a:off x="163830" y="795020"/>
            <a:ext cx="5960110" cy="3696335"/>
          </a:xfrm>
          <a:prstGeom prst="rect">
            <a:avLst/>
          </a:prstGeom>
        </p:spPr>
      </p:pic>
      <p:pic>
        <p:nvPicPr>
          <p:cNvPr id="8" name="图片 7"/>
          <p:cNvPicPr>
            <a:picLocks noChangeAspect="1"/>
          </p:cNvPicPr>
          <p:nvPr/>
        </p:nvPicPr>
        <p:blipFill>
          <a:blip r:embed="rId7"/>
          <a:stretch>
            <a:fillRect/>
          </a:stretch>
        </p:blipFill>
        <p:spPr>
          <a:xfrm>
            <a:off x="704850" y="794385"/>
            <a:ext cx="3592830" cy="60363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D87279-7AC3-4250-9FC7-D71B53152C3D}"/>
              </a:ext>
            </a:extLst>
          </p:cNvPr>
          <p:cNvPicPr>
            <a:picLocks noChangeAspect="1"/>
          </p:cNvPicPr>
          <p:nvPr/>
        </p:nvPicPr>
        <p:blipFill rotWithShape="1">
          <a:blip r:embed="rId2"/>
          <a:srcRect t="8870" b="8870"/>
          <a:stretch/>
        </p:blipFill>
        <p:spPr>
          <a:xfrm>
            <a:off x="2633014" y="1474351"/>
            <a:ext cx="1528658" cy="787039"/>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3DD3C119-5014-43E5-B2CF-50A939236DE9}"/>
              </a:ext>
            </a:extLst>
          </p:cNvPr>
          <p:cNvPicPr>
            <a:picLocks noChangeAspect="1"/>
          </p:cNvPicPr>
          <p:nvPr/>
        </p:nvPicPr>
        <p:blipFill rotWithShape="1">
          <a:blip r:embed="rId3"/>
          <a:srcRect b="10980"/>
          <a:stretch/>
        </p:blipFill>
        <p:spPr>
          <a:xfrm>
            <a:off x="2633014" y="4300685"/>
            <a:ext cx="1528658" cy="787039"/>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4E3F54D8-CE87-4A4D-B6AB-79870FB71B2A}"/>
              </a:ext>
            </a:extLst>
          </p:cNvPr>
          <p:cNvSpPr txBox="1"/>
          <p:nvPr/>
        </p:nvSpPr>
        <p:spPr>
          <a:xfrm>
            <a:off x="5227565" y="1575482"/>
            <a:ext cx="2169184" cy="58477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Eid al-</a:t>
            </a:r>
            <a:r>
              <a:rPr lang="en-US" altLang="zh-CN" sz="3200" b="1" dirty="0" err="1">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Fitr</a:t>
            </a:r>
            <a:endParaRPr lang="zh-CN" altLang="en-US" sz="3200"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C707282-DE7B-4D94-A92E-01170A759C8B}"/>
              </a:ext>
            </a:extLst>
          </p:cNvPr>
          <p:cNvSpPr/>
          <p:nvPr/>
        </p:nvSpPr>
        <p:spPr>
          <a:xfrm>
            <a:off x="2737285" y="2988650"/>
            <a:ext cx="1167307" cy="584775"/>
          </a:xfrm>
          <a:prstGeom prst="rect">
            <a:avLst/>
          </a:prstGeom>
        </p:spPr>
        <p:txBody>
          <a:bodyPr wrap="none">
            <a:spAutoFit/>
          </a:bodyPr>
          <a:lstStyle/>
          <a:p>
            <a:r>
              <a:rPr lang="en-US" altLang="zh-CN" sz="3200"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endParaRPr lang="zh-CN" altLang="en-US" sz="3200"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A5BA7B7-F3FB-448E-9342-10C9E02265B5}"/>
              </a:ext>
            </a:extLst>
          </p:cNvPr>
          <p:cNvSpPr txBox="1"/>
          <p:nvPr/>
        </p:nvSpPr>
        <p:spPr>
          <a:xfrm>
            <a:off x="5227565" y="4401816"/>
            <a:ext cx="3849324" cy="58477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Chinese New Year</a:t>
            </a:r>
            <a:endParaRPr lang="zh-CN" altLang="en-US" sz="3200"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7" name="矩形 6">
            <a:extLst>
              <a:ext uri="{FF2B5EF4-FFF2-40B4-BE49-F238E27FC236}">
                <a16:creationId xmlns:a16="http://schemas.microsoft.com/office/drawing/2014/main" id="{A9D37E1D-0AAE-4498-86FB-F8C4B68941EA}"/>
              </a:ext>
            </a:extLst>
          </p:cNvPr>
          <p:cNvSpPr/>
          <p:nvPr/>
        </p:nvSpPr>
        <p:spPr>
          <a:xfrm>
            <a:off x="0" y="0"/>
            <a:ext cx="1909823" cy="6858000"/>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8" name="图示 7">
            <a:extLst>
              <a:ext uri="{FF2B5EF4-FFF2-40B4-BE49-F238E27FC236}">
                <a16:creationId xmlns:a16="http://schemas.microsoft.com/office/drawing/2014/main" id="{6432A7A8-9153-42C7-94A5-274794787833}"/>
              </a:ext>
            </a:extLst>
          </p:cNvPr>
          <p:cNvGraphicFramePr/>
          <p:nvPr>
            <p:extLst>
              <p:ext uri="{D42A27DB-BD31-4B8C-83A1-F6EECF244321}">
                <p14:modId xmlns:p14="http://schemas.microsoft.com/office/powerpoint/2010/main" val="768619387"/>
              </p:ext>
            </p:extLst>
          </p:nvPr>
        </p:nvGraphicFramePr>
        <p:xfrm>
          <a:off x="-1" y="0"/>
          <a:ext cx="1909824" cy="6481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图片 10">
            <a:extLst>
              <a:ext uri="{FF2B5EF4-FFF2-40B4-BE49-F238E27FC236}">
                <a16:creationId xmlns:a16="http://schemas.microsoft.com/office/drawing/2014/main" id="{F16565D3-239F-4C52-A633-6120892302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78" y="5501355"/>
            <a:ext cx="906865" cy="4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619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6E1C66-1189-4C8A-A465-DC8FE4244DDB}"/>
              </a:ext>
            </a:extLst>
          </p:cNvPr>
          <p:cNvPicPr>
            <a:picLocks noChangeAspect="1"/>
          </p:cNvPicPr>
          <p:nvPr/>
        </p:nvPicPr>
        <p:blipFill rotWithShape="1">
          <a:blip r:embed="rId3"/>
          <a:srcRect t="8870" b="8870"/>
          <a:stretch/>
        </p:blipFill>
        <p:spPr>
          <a:xfrm>
            <a:off x="229036" y="134960"/>
            <a:ext cx="717352" cy="36933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863DDB54-8D2A-4038-8EB3-A2458CE20E53}"/>
              </a:ext>
            </a:extLst>
          </p:cNvPr>
          <p:cNvSpPr/>
          <p:nvPr/>
        </p:nvSpPr>
        <p:spPr>
          <a:xfrm>
            <a:off x="7647307" y="2101941"/>
            <a:ext cx="4276292" cy="35702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nchor="ctr">
            <a:spAutoFit/>
          </a:bodyPr>
          <a:lstStyle/>
          <a:p>
            <a:pPr indent="180000" algn="just"/>
            <a:r>
              <a:rPr lang="en-US" altLang="zh-CN" b="1" dirty="0">
                <a:solidFill>
                  <a:schemeClr val="tx1">
                    <a:lumMod val="65000"/>
                    <a:lumOff val="35000"/>
                  </a:schemeClr>
                </a:solidFill>
              </a:rPr>
              <a:t>Name &amp; Date</a:t>
            </a:r>
            <a:r>
              <a:rPr lang="zh-CN" altLang="en-US" sz="1600" dirty="0">
                <a:solidFill>
                  <a:schemeClr val="tx1">
                    <a:lumMod val="65000"/>
                    <a:lumOff val="35000"/>
                  </a:schemeClr>
                </a:solidFill>
              </a:rPr>
              <a:t>：</a:t>
            </a:r>
            <a:r>
              <a:rPr lang="en-US" altLang="zh-CN" sz="1600" dirty="0">
                <a:solidFill>
                  <a:schemeClr val="tx1">
                    <a:lumMod val="85000"/>
                    <a:lumOff val="15000"/>
                  </a:schemeClr>
                </a:solidFill>
              </a:rPr>
              <a:t>Eid al-</a:t>
            </a:r>
            <a:r>
              <a:rPr lang="en-US" altLang="zh-CN" sz="1600" dirty="0" err="1">
                <a:solidFill>
                  <a:schemeClr val="tx1">
                    <a:lumMod val="85000"/>
                    <a:lumOff val="15000"/>
                  </a:schemeClr>
                </a:solidFill>
              </a:rPr>
              <a:t>Fitr</a:t>
            </a:r>
            <a:r>
              <a:rPr lang="en-US" altLang="zh-CN" sz="1600" dirty="0">
                <a:solidFill>
                  <a:schemeClr val="tx1">
                    <a:lumMod val="85000"/>
                    <a:lumOff val="15000"/>
                  </a:schemeClr>
                </a:solidFill>
              </a:rPr>
              <a:t> or Lesser Bairam (</a:t>
            </a:r>
            <a:r>
              <a:rPr lang="zh-CN" altLang="en-US" sz="1600" dirty="0">
                <a:solidFill>
                  <a:schemeClr val="tx1">
                    <a:lumMod val="85000"/>
                    <a:lumOff val="15000"/>
                  </a:schemeClr>
                </a:solidFill>
              </a:rPr>
              <a:t>开斋节或肉孜节</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a:t>
            </a:r>
            <a:r>
              <a:rPr lang="en-US" altLang="zh-CN" sz="1600" dirty="0">
                <a:solidFill>
                  <a:schemeClr val="tx1">
                    <a:lumMod val="85000"/>
                    <a:lumOff val="15000"/>
                  </a:schemeClr>
                </a:solidFill>
              </a:rPr>
              <a:t>also called the "Festival of Breaking the Fast", is a religious holiday celebrated by Muslims worldwide that marks the end of the month-long dawn-to-sunset fasting of Ramadan</a:t>
            </a:r>
            <a:r>
              <a:rPr lang="zh-CN" altLang="en-US" sz="1600" dirty="0">
                <a:solidFill>
                  <a:schemeClr val="tx1">
                    <a:lumMod val="85000"/>
                    <a:lumOff val="15000"/>
                  </a:schemeClr>
                </a:solidFill>
              </a:rPr>
              <a:t>（伊斯兰教历的九月即斋月）</a:t>
            </a:r>
            <a:r>
              <a:rPr lang="en-US" altLang="zh-CN" sz="1600" dirty="0">
                <a:solidFill>
                  <a:schemeClr val="tx1">
                    <a:lumMod val="85000"/>
                    <a:lumOff val="15000"/>
                  </a:schemeClr>
                </a:solidFill>
              </a:rPr>
              <a:t>. This religious Eid is the only day in the month of Shawwal</a:t>
            </a:r>
            <a:r>
              <a:rPr lang="zh-CN" altLang="en-US" sz="1600" dirty="0">
                <a:solidFill>
                  <a:schemeClr val="tx1">
                    <a:lumMod val="85000"/>
                    <a:lumOff val="15000"/>
                  </a:schemeClr>
                </a:solidFill>
              </a:rPr>
              <a:t>（伊斯兰教历十月） </a:t>
            </a:r>
            <a:r>
              <a:rPr lang="en-US" altLang="zh-CN" sz="1600" dirty="0">
                <a:solidFill>
                  <a:schemeClr val="tx1">
                    <a:lumMod val="85000"/>
                    <a:lumOff val="15000"/>
                  </a:schemeClr>
                </a:solidFill>
              </a:rPr>
              <a:t>during which Muslims are not permitted to fast</a:t>
            </a:r>
            <a:r>
              <a:rPr lang="zh-CN" altLang="en-US" sz="1600" dirty="0">
                <a:solidFill>
                  <a:schemeClr val="tx1">
                    <a:lumMod val="85000"/>
                    <a:lumOff val="15000"/>
                  </a:schemeClr>
                </a:solidFill>
              </a:rPr>
              <a:t>（禁食）</a:t>
            </a:r>
            <a:r>
              <a:rPr lang="en-US" altLang="zh-CN" sz="1600" dirty="0">
                <a:solidFill>
                  <a:schemeClr val="tx1">
                    <a:lumMod val="85000"/>
                    <a:lumOff val="15000"/>
                  </a:schemeClr>
                </a:solidFill>
              </a:rPr>
              <a:t>. The date for the start of any lunar Hijri month</a:t>
            </a:r>
            <a:r>
              <a:rPr lang="zh-CN" altLang="en-US" sz="1600" dirty="0">
                <a:solidFill>
                  <a:schemeClr val="tx1">
                    <a:lumMod val="85000"/>
                    <a:lumOff val="15000"/>
                  </a:schemeClr>
                </a:solidFill>
              </a:rPr>
              <a:t>（回历月份） </a:t>
            </a:r>
            <a:r>
              <a:rPr lang="en-US" altLang="zh-CN" sz="1600" dirty="0">
                <a:solidFill>
                  <a:schemeClr val="tx1">
                    <a:lumMod val="85000"/>
                    <a:lumOff val="15000"/>
                  </a:schemeClr>
                </a:solidFill>
              </a:rPr>
              <a:t>varies based on when the new moon is sighted by local religious authorities, so the day of celebration varies by locality.</a:t>
            </a:r>
          </a:p>
        </p:txBody>
      </p:sp>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1301959"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Eid al-</a:t>
            </a:r>
            <a:r>
              <a:rPr lang="en-US" altLang="zh-CN" b="1" dirty="0" err="1">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Fitr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25A62D1-0179-400E-9A66-9CC9720370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8347" y="2621936"/>
            <a:ext cx="5060436" cy="2530218"/>
          </a:xfrm>
          <a:prstGeom prst="rect">
            <a:avLst/>
          </a:prstGeom>
          <a:ln>
            <a:noFill/>
          </a:ln>
          <a:effectLst>
            <a:outerShdw blurRad="292100" dist="139700" dir="2700000" algn="tl" rotWithShape="0">
              <a:srgbClr val="333333">
                <a:alpha val="65000"/>
              </a:srgbClr>
            </a:outerShdw>
          </a:effectLst>
        </p:spPr>
      </p:pic>
      <p:sp useBgFill="1">
        <p:nvSpPr>
          <p:cNvPr id="9" name="矩形 8">
            <a:extLst>
              <a:ext uri="{FF2B5EF4-FFF2-40B4-BE49-F238E27FC236}">
                <a16:creationId xmlns:a16="http://schemas.microsoft.com/office/drawing/2014/main" id="{D53D8437-9738-4EAE-B036-F214F371A64A}"/>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0" name="图示 9">
            <a:extLst>
              <a:ext uri="{FF2B5EF4-FFF2-40B4-BE49-F238E27FC236}">
                <a16:creationId xmlns:a16="http://schemas.microsoft.com/office/drawing/2014/main" id="{D52C6075-9E19-45D2-B490-7DB6F6751B58}"/>
              </a:ext>
            </a:extLst>
          </p:cNvPr>
          <p:cNvGraphicFramePr/>
          <p:nvPr>
            <p:extLst>
              <p:ext uri="{D42A27DB-BD31-4B8C-83A1-F6EECF244321}">
                <p14:modId xmlns:p14="http://schemas.microsoft.com/office/powerpoint/2010/main" val="239492219"/>
              </p:ext>
            </p:extLst>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图片 10">
            <a:extLst>
              <a:ext uri="{FF2B5EF4-FFF2-40B4-BE49-F238E27FC236}">
                <a16:creationId xmlns:a16="http://schemas.microsoft.com/office/drawing/2014/main" id="{D735CBA4-1E36-4C59-8487-D23A467011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596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6E1C66-1189-4C8A-A465-DC8FE4244DDB}"/>
              </a:ext>
            </a:extLst>
          </p:cNvPr>
          <p:cNvPicPr>
            <a:picLocks noChangeAspect="1"/>
          </p:cNvPicPr>
          <p:nvPr/>
        </p:nvPicPr>
        <p:blipFill rotWithShape="1">
          <a:blip r:embed="rId3"/>
          <a:srcRect t="8870" b="8870"/>
          <a:stretch/>
        </p:blipFill>
        <p:spPr>
          <a:xfrm>
            <a:off x="229036" y="134960"/>
            <a:ext cx="717352" cy="36933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863DDB54-8D2A-4038-8EB3-A2458CE20E53}"/>
              </a:ext>
            </a:extLst>
          </p:cNvPr>
          <p:cNvSpPr/>
          <p:nvPr/>
        </p:nvSpPr>
        <p:spPr>
          <a:xfrm>
            <a:off x="7566284" y="1687488"/>
            <a:ext cx="4425088" cy="427859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nchor="ctr">
            <a:spAutoFit/>
          </a:bodyPr>
          <a:lstStyle/>
          <a:p>
            <a:pPr indent="180000" algn="just"/>
            <a:r>
              <a:rPr lang="en-US" altLang="zh-CN" b="1" dirty="0">
                <a:solidFill>
                  <a:schemeClr val="tx1">
                    <a:lumMod val="65000"/>
                    <a:lumOff val="35000"/>
                  </a:schemeClr>
                </a:solidFill>
              </a:rPr>
              <a:t>History</a:t>
            </a:r>
            <a:r>
              <a:rPr lang="zh-CN" altLang="en-US" b="1" dirty="0">
                <a:solidFill>
                  <a:schemeClr val="tx1">
                    <a:lumMod val="65000"/>
                    <a:lumOff val="35000"/>
                  </a:schemeClr>
                </a:solidFill>
              </a:rPr>
              <a:t>：</a:t>
            </a:r>
            <a:r>
              <a:rPr lang="en-US" altLang="zh-CN" dirty="0">
                <a:solidFill>
                  <a:schemeClr val="tx1">
                    <a:lumMod val="85000"/>
                    <a:lumOff val="15000"/>
                  </a:schemeClr>
                </a:solidFill>
              </a:rPr>
              <a:t>Eid al-</a:t>
            </a:r>
            <a:r>
              <a:rPr lang="en-US" altLang="zh-CN" dirty="0" err="1">
                <a:solidFill>
                  <a:schemeClr val="tx1">
                    <a:lumMod val="85000"/>
                    <a:lumOff val="15000"/>
                  </a:schemeClr>
                </a:solidFill>
              </a:rPr>
              <a:t>Fitr</a:t>
            </a:r>
            <a:r>
              <a:rPr lang="en-US" altLang="zh-CN" dirty="0">
                <a:solidFill>
                  <a:schemeClr val="tx1">
                    <a:lumMod val="85000"/>
                    <a:lumOff val="15000"/>
                  </a:schemeClr>
                </a:solidFill>
              </a:rPr>
              <a:t> was originated by the Islamic prophet Muhammad. According to certain traditions, these festivals were initiated in Medina after the migration of Muhammad from Mecca. Anas, a well-known companion of the Prophet, narrated that, when the Prophet arrived in Medina, he found people celebrating two specific days in which they entertained themselves with recreation and merriment. At this, the Prophet remarked that Almighty has fixed two days of festivity instead of these for you which are better than these: Eid al-</a:t>
            </a:r>
            <a:r>
              <a:rPr lang="en-US" altLang="zh-CN" dirty="0" err="1">
                <a:solidFill>
                  <a:schemeClr val="tx1">
                    <a:lumMod val="85000"/>
                    <a:lumOff val="15000"/>
                  </a:schemeClr>
                </a:solidFill>
              </a:rPr>
              <a:t>Fitr</a:t>
            </a:r>
            <a:r>
              <a:rPr lang="en-US" altLang="zh-CN" dirty="0">
                <a:solidFill>
                  <a:schemeClr val="tx1">
                    <a:lumMod val="85000"/>
                    <a:lumOff val="15000"/>
                  </a:schemeClr>
                </a:solidFill>
              </a:rPr>
              <a:t> and Eid al-</a:t>
            </a:r>
            <a:r>
              <a:rPr lang="en-US" altLang="zh-CN" dirty="0" err="1">
                <a:solidFill>
                  <a:schemeClr val="tx1">
                    <a:lumMod val="85000"/>
                    <a:lumOff val="15000"/>
                  </a:schemeClr>
                </a:solidFill>
              </a:rPr>
              <a:t>Adha</a:t>
            </a:r>
            <a:r>
              <a:rPr lang="zh-CN" altLang="en-US" dirty="0">
                <a:solidFill>
                  <a:schemeClr val="tx1">
                    <a:lumMod val="85000"/>
                    <a:lumOff val="15000"/>
                  </a:schemeClr>
                </a:solidFill>
              </a:rPr>
              <a:t>（古尔邦节）</a:t>
            </a:r>
            <a:endParaRPr lang="en-US" altLang="zh-CN" sz="1600" dirty="0">
              <a:solidFill>
                <a:schemeClr val="tx1">
                  <a:lumMod val="85000"/>
                  <a:lumOff val="15000"/>
                </a:schemeClr>
              </a:solidFill>
            </a:endParaRPr>
          </a:p>
        </p:txBody>
      </p:sp>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1301959"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Eid al-</a:t>
            </a:r>
            <a:r>
              <a:rPr lang="en-US" altLang="zh-CN" b="1" dirty="0" err="1">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Fitr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9" name="矩形 8">
            <a:extLst>
              <a:ext uri="{FF2B5EF4-FFF2-40B4-BE49-F238E27FC236}">
                <a16:creationId xmlns:a16="http://schemas.microsoft.com/office/drawing/2014/main" id="{D53D8437-9738-4EAE-B036-F214F371A64A}"/>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0" name="图示 9">
            <a:extLst>
              <a:ext uri="{FF2B5EF4-FFF2-40B4-BE49-F238E27FC236}">
                <a16:creationId xmlns:a16="http://schemas.microsoft.com/office/drawing/2014/main" id="{D52C6075-9E19-45D2-B490-7DB6F6751B58}"/>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图片 10">
            <a:extLst>
              <a:ext uri="{FF2B5EF4-FFF2-40B4-BE49-F238E27FC236}">
                <a16:creationId xmlns:a16="http://schemas.microsoft.com/office/drawing/2014/main" id="{D735CBA4-1E36-4C59-8487-D23A467011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37260938-8077-4D66-AA7F-E2B3C82FD785}"/>
              </a:ext>
            </a:extLst>
          </p:cNvPr>
          <p:cNvPicPr/>
          <p:nvPr/>
        </p:nvPicPr>
        <p:blipFill rotWithShape="1">
          <a:blip r:embed="rId11"/>
          <a:srcRect b="9797"/>
          <a:stretch/>
        </p:blipFill>
        <p:spPr>
          <a:xfrm>
            <a:off x="2189407" y="2107436"/>
            <a:ext cx="5097293" cy="3135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923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6E1C66-1189-4C8A-A465-DC8FE4244DDB}"/>
              </a:ext>
            </a:extLst>
          </p:cNvPr>
          <p:cNvPicPr>
            <a:picLocks noChangeAspect="1"/>
          </p:cNvPicPr>
          <p:nvPr/>
        </p:nvPicPr>
        <p:blipFill rotWithShape="1">
          <a:blip r:embed="rId3"/>
          <a:srcRect t="8870" b="8870"/>
          <a:stretch/>
        </p:blipFill>
        <p:spPr>
          <a:xfrm>
            <a:off x="229036" y="134960"/>
            <a:ext cx="717352" cy="36933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863DDB54-8D2A-4038-8EB3-A2458CE20E53}"/>
              </a:ext>
            </a:extLst>
          </p:cNvPr>
          <p:cNvSpPr/>
          <p:nvPr/>
        </p:nvSpPr>
        <p:spPr>
          <a:xfrm>
            <a:off x="7485261" y="2257126"/>
            <a:ext cx="4425088" cy="313932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nchor="ctr">
            <a:spAutoFit/>
          </a:bodyPr>
          <a:lstStyle/>
          <a:p>
            <a:pPr indent="180000" algn="just"/>
            <a:r>
              <a:rPr lang="en-US" altLang="zh-CN" b="1" dirty="0">
                <a:solidFill>
                  <a:schemeClr val="tx1">
                    <a:lumMod val="65000"/>
                    <a:lumOff val="35000"/>
                  </a:schemeClr>
                </a:solidFill>
              </a:rPr>
              <a:t>Regions</a:t>
            </a:r>
            <a:r>
              <a:rPr lang="zh-CN" altLang="en-US" b="1" dirty="0">
                <a:solidFill>
                  <a:schemeClr val="tx1">
                    <a:lumMod val="65000"/>
                    <a:lumOff val="35000"/>
                  </a:schemeClr>
                </a:solidFill>
              </a:rPr>
              <a:t>：</a:t>
            </a:r>
          </a:p>
          <a:p>
            <a:pPr indent="180000" algn="just"/>
            <a:r>
              <a:rPr lang="en-US" altLang="zh-CN" dirty="0">
                <a:solidFill>
                  <a:schemeClr val="tx1">
                    <a:lumMod val="85000"/>
                    <a:lumOff val="15000"/>
                  </a:schemeClr>
                </a:solidFill>
              </a:rPr>
              <a:t>Middle East</a:t>
            </a:r>
            <a:r>
              <a:rPr lang="en-US" altLang="zh-CN" dirty="0">
                <a:solidFill>
                  <a:schemeClr val="tx1">
                    <a:lumMod val="65000"/>
                    <a:lumOff val="35000"/>
                  </a:schemeClr>
                </a:solidFill>
              </a:rPr>
              <a:t>: </a:t>
            </a:r>
            <a:r>
              <a:rPr lang="en-US" altLang="zh-CN" dirty="0">
                <a:solidFill>
                  <a:schemeClr val="tx1">
                    <a:lumMod val="75000"/>
                    <a:lumOff val="25000"/>
                  </a:schemeClr>
                </a:solidFill>
              </a:rPr>
              <a:t>Jordan, Saudi Arabia, Iran, Turkey, Afghanistan</a:t>
            </a:r>
          </a:p>
          <a:p>
            <a:pPr indent="180000" algn="just"/>
            <a:r>
              <a:rPr lang="en-US" altLang="zh-CN" dirty="0">
                <a:solidFill>
                  <a:schemeClr val="tx1">
                    <a:lumMod val="85000"/>
                    <a:lumOff val="15000"/>
                  </a:schemeClr>
                </a:solidFill>
              </a:rPr>
              <a:t>Africa</a:t>
            </a:r>
            <a:r>
              <a:rPr lang="en-US" altLang="zh-CN" dirty="0">
                <a:solidFill>
                  <a:schemeClr val="tx1">
                    <a:lumMod val="65000"/>
                    <a:lumOff val="35000"/>
                  </a:schemeClr>
                </a:solidFill>
              </a:rPr>
              <a:t>: </a:t>
            </a:r>
            <a:r>
              <a:rPr lang="en-US" altLang="zh-CN" dirty="0">
                <a:solidFill>
                  <a:schemeClr val="tx1">
                    <a:lumMod val="75000"/>
                    <a:lumOff val="25000"/>
                  </a:schemeClr>
                </a:solidFill>
              </a:rPr>
              <a:t>Egypt, Tunisia, Somalia</a:t>
            </a:r>
          </a:p>
          <a:p>
            <a:pPr indent="180000" algn="just"/>
            <a:r>
              <a:rPr lang="en-US" altLang="zh-CN">
                <a:solidFill>
                  <a:schemeClr val="tx1">
                    <a:lumMod val="85000"/>
                    <a:lumOff val="15000"/>
                  </a:schemeClr>
                </a:solidFill>
              </a:rPr>
              <a:t>South </a:t>
            </a:r>
            <a:r>
              <a:rPr lang="en-US" altLang="zh-CN" dirty="0">
                <a:solidFill>
                  <a:schemeClr val="tx1">
                    <a:lumMod val="85000"/>
                    <a:lumOff val="15000"/>
                  </a:schemeClr>
                </a:solidFill>
              </a:rPr>
              <a:t>Asia</a:t>
            </a:r>
            <a:r>
              <a:rPr lang="en-US" altLang="zh-CN" dirty="0">
                <a:solidFill>
                  <a:schemeClr val="tx1">
                    <a:lumMod val="65000"/>
                    <a:lumOff val="35000"/>
                  </a:schemeClr>
                </a:solidFill>
              </a:rPr>
              <a:t>: </a:t>
            </a:r>
            <a:r>
              <a:rPr lang="en-US" altLang="zh-CN" dirty="0">
                <a:solidFill>
                  <a:schemeClr val="tx1">
                    <a:lumMod val="75000"/>
                    <a:lumOff val="25000"/>
                  </a:schemeClr>
                </a:solidFill>
              </a:rPr>
              <a:t>India, Pakistan, Bangladesh</a:t>
            </a:r>
          </a:p>
          <a:p>
            <a:pPr indent="180000" algn="just"/>
            <a:r>
              <a:rPr lang="en-US" altLang="zh-CN" dirty="0">
                <a:solidFill>
                  <a:schemeClr val="tx1">
                    <a:lumMod val="85000"/>
                    <a:lumOff val="15000"/>
                  </a:schemeClr>
                </a:solidFill>
              </a:rPr>
              <a:t>Southeast Asia</a:t>
            </a:r>
            <a:r>
              <a:rPr lang="en-US" altLang="zh-CN" dirty="0">
                <a:solidFill>
                  <a:schemeClr val="tx1">
                    <a:lumMod val="65000"/>
                    <a:lumOff val="35000"/>
                  </a:schemeClr>
                </a:solidFill>
              </a:rPr>
              <a:t>: </a:t>
            </a:r>
            <a:r>
              <a:rPr lang="en-US" altLang="zh-CN" dirty="0">
                <a:solidFill>
                  <a:schemeClr val="tx1">
                    <a:lumMod val="75000"/>
                    <a:lumOff val="25000"/>
                  </a:schemeClr>
                </a:solidFill>
              </a:rPr>
              <a:t>Indonesia, Malaysia, Singapore, Brunei, Thailand, Myanmar, Philippines,</a:t>
            </a:r>
          </a:p>
          <a:p>
            <a:pPr indent="180000" algn="just"/>
            <a:r>
              <a:rPr lang="en-US" altLang="zh-CN" dirty="0">
                <a:solidFill>
                  <a:schemeClr val="tx1">
                    <a:lumMod val="85000"/>
                    <a:lumOff val="15000"/>
                  </a:schemeClr>
                </a:solidFill>
              </a:rPr>
              <a:t>East Asia</a:t>
            </a:r>
            <a:r>
              <a:rPr lang="zh-CN" altLang="en-US" dirty="0">
                <a:solidFill>
                  <a:schemeClr val="tx1">
                    <a:lumMod val="65000"/>
                    <a:lumOff val="35000"/>
                  </a:schemeClr>
                </a:solidFill>
              </a:rPr>
              <a:t>：</a:t>
            </a:r>
            <a:r>
              <a:rPr lang="en-US" altLang="zh-CN" dirty="0">
                <a:solidFill>
                  <a:schemeClr val="tx1">
                    <a:lumMod val="75000"/>
                    <a:lumOff val="25000"/>
                  </a:schemeClr>
                </a:solidFill>
              </a:rPr>
              <a:t>China</a:t>
            </a:r>
          </a:p>
          <a:p>
            <a:pPr indent="180000" algn="just"/>
            <a:r>
              <a:rPr lang="en-US" altLang="zh-CN" dirty="0">
                <a:solidFill>
                  <a:schemeClr val="tx1">
                    <a:lumMod val="85000"/>
                    <a:lumOff val="15000"/>
                  </a:schemeClr>
                </a:solidFill>
              </a:rPr>
              <a:t>Europe</a:t>
            </a:r>
            <a:r>
              <a:rPr lang="en-US" altLang="zh-CN" dirty="0">
                <a:solidFill>
                  <a:schemeClr val="tx1">
                    <a:lumMod val="75000"/>
                    <a:lumOff val="25000"/>
                  </a:schemeClr>
                </a:solidFill>
              </a:rPr>
              <a:t>: Greece, United Kingdom</a:t>
            </a:r>
          </a:p>
          <a:p>
            <a:pPr indent="180000" algn="just"/>
            <a:r>
              <a:rPr lang="en-US" altLang="zh-CN" dirty="0">
                <a:solidFill>
                  <a:schemeClr val="tx1">
                    <a:lumMod val="85000"/>
                    <a:lumOff val="15000"/>
                  </a:schemeClr>
                </a:solidFill>
              </a:rPr>
              <a:t>North America</a:t>
            </a:r>
            <a:r>
              <a:rPr lang="en-US" altLang="zh-CN" dirty="0">
                <a:solidFill>
                  <a:schemeClr val="tx1">
                    <a:lumMod val="75000"/>
                    <a:lumOff val="25000"/>
                  </a:schemeClr>
                </a:solidFill>
              </a:rPr>
              <a:t>: United States</a:t>
            </a:r>
          </a:p>
        </p:txBody>
      </p:sp>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1301959"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Eid al-</a:t>
            </a:r>
            <a:r>
              <a:rPr lang="en-US" altLang="zh-CN" b="1" dirty="0" err="1">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Fitr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9" name="矩形 8">
            <a:extLst>
              <a:ext uri="{FF2B5EF4-FFF2-40B4-BE49-F238E27FC236}">
                <a16:creationId xmlns:a16="http://schemas.microsoft.com/office/drawing/2014/main" id="{D53D8437-9738-4EAE-B036-F214F371A64A}"/>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0" name="图示 9">
            <a:extLst>
              <a:ext uri="{FF2B5EF4-FFF2-40B4-BE49-F238E27FC236}">
                <a16:creationId xmlns:a16="http://schemas.microsoft.com/office/drawing/2014/main" id="{D52C6075-9E19-45D2-B490-7DB6F6751B58}"/>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图片 10">
            <a:extLst>
              <a:ext uri="{FF2B5EF4-FFF2-40B4-BE49-F238E27FC236}">
                <a16:creationId xmlns:a16="http://schemas.microsoft.com/office/drawing/2014/main" id="{D735CBA4-1E36-4C59-8487-D23A467011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76957880-3CA4-4956-A027-E0066301ABB4}"/>
              </a:ext>
            </a:extLst>
          </p:cNvPr>
          <p:cNvPicPr/>
          <p:nvPr/>
        </p:nvPicPr>
        <p:blipFill rotWithShape="1">
          <a:blip r:embed="rId11"/>
          <a:srcRect b="10148"/>
          <a:stretch/>
        </p:blipFill>
        <p:spPr>
          <a:xfrm>
            <a:off x="2167324" y="2430709"/>
            <a:ext cx="5060436" cy="27921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10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6E1C66-1189-4C8A-A465-DC8FE4244DDB}"/>
              </a:ext>
            </a:extLst>
          </p:cNvPr>
          <p:cNvPicPr>
            <a:picLocks noChangeAspect="1"/>
          </p:cNvPicPr>
          <p:nvPr/>
        </p:nvPicPr>
        <p:blipFill rotWithShape="1">
          <a:blip r:embed="rId3"/>
          <a:srcRect t="8870" b="8870"/>
          <a:stretch/>
        </p:blipFill>
        <p:spPr>
          <a:xfrm>
            <a:off x="229036" y="134960"/>
            <a:ext cx="717352" cy="36933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863DDB54-8D2A-4038-8EB3-A2458CE20E53}"/>
              </a:ext>
            </a:extLst>
          </p:cNvPr>
          <p:cNvSpPr/>
          <p:nvPr/>
        </p:nvSpPr>
        <p:spPr>
          <a:xfrm>
            <a:off x="7283133" y="1718188"/>
            <a:ext cx="4696262" cy="424731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nchor="ctr">
            <a:spAutoFit/>
          </a:bodyPr>
          <a:lstStyle/>
          <a:p>
            <a:pPr algn="just"/>
            <a:r>
              <a:rPr lang="en-US" altLang="zh-CN" b="1" dirty="0"/>
              <a:t>Take Saudi Arabia and China as two examples:</a:t>
            </a:r>
          </a:p>
          <a:p>
            <a:pPr algn="just"/>
            <a:r>
              <a:rPr lang="en-US" altLang="zh-CN" dirty="0">
                <a:solidFill>
                  <a:schemeClr val="tx1">
                    <a:lumMod val="85000"/>
                    <a:lumOff val="15000"/>
                  </a:schemeClr>
                </a:solidFill>
              </a:rPr>
              <a:t>Saudis decorate their homes and prepare sumptuous</a:t>
            </a:r>
            <a:r>
              <a:rPr lang="zh-CN" altLang="zh-CN" dirty="0">
                <a:solidFill>
                  <a:schemeClr val="tx1">
                    <a:lumMod val="85000"/>
                    <a:lumOff val="15000"/>
                  </a:schemeClr>
                </a:solidFill>
              </a:rPr>
              <a:t>（丰盛的）</a:t>
            </a:r>
            <a:r>
              <a:rPr lang="en-US" altLang="zh-CN" dirty="0">
                <a:solidFill>
                  <a:schemeClr val="tx1">
                    <a:lumMod val="85000"/>
                    <a:lumOff val="15000"/>
                  </a:schemeClr>
                </a:solidFill>
              </a:rPr>
              <a:t>meals for family and friends. They prepare new clothes and shoes for the festival. Eid festivities in Saudi Arabia may vary culturally depending on the region, but one common thread in all celebrations is generosity and hospitality. It is a common Saudi tradition for families to gather at the patriarchal home after the Eid prayers. Before the special Eid meal is served, young children will line up in front of each adult family member, who dispense money as gifts to the children. </a:t>
            </a:r>
          </a:p>
        </p:txBody>
      </p:sp>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1301959"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Eid al-</a:t>
            </a:r>
            <a:r>
              <a:rPr lang="en-US" altLang="zh-CN" b="1" dirty="0" err="1">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Fitr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9" name="矩形 8">
            <a:extLst>
              <a:ext uri="{FF2B5EF4-FFF2-40B4-BE49-F238E27FC236}">
                <a16:creationId xmlns:a16="http://schemas.microsoft.com/office/drawing/2014/main" id="{D53D8437-9738-4EAE-B036-F214F371A64A}"/>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0" name="图示 9">
            <a:extLst>
              <a:ext uri="{FF2B5EF4-FFF2-40B4-BE49-F238E27FC236}">
                <a16:creationId xmlns:a16="http://schemas.microsoft.com/office/drawing/2014/main" id="{D52C6075-9E19-45D2-B490-7DB6F6751B58}"/>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图片 10">
            <a:extLst>
              <a:ext uri="{FF2B5EF4-FFF2-40B4-BE49-F238E27FC236}">
                <a16:creationId xmlns:a16="http://schemas.microsoft.com/office/drawing/2014/main" id="{D735CBA4-1E36-4C59-8487-D23A467011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50FD04E4-B0A9-4A41-855A-0099A5EA73E7}"/>
              </a:ext>
            </a:extLst>
          </p:cNvPr>
          <p:cNvPicPr/>
          <p:nvPr/>
        </p:nvPicPr>
        <p:blipFill rotWithShape="1">
          <a:blip r:embed="rId11"/>
          <a:srcRect t="6498" b="11179"/>
          <a:stretch/>
        </p:blipFill>
        <p:spPr>
          <a:xfrm>
            <a:off x="2248347" y="2118627"/>
            <a:ext cx="4696262" cy="3416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6768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6E1C66-1189-4C8A-A465-DC8FE4244DDB}"/>
              </a:ext>
            </a:extLst>
          </p:cNvPr>
          <p:cNvPicPr>
            <a:picLocks noChangeAspect="1"/>
          </p:cNvPicPr>
          <p:nvPr/>
        </p:nvPicPr>
        <p:blipFill rotWithShape="1">
          <a:blip r:embed="rId3"/>
          <a:srcRect t="8870" b="8870"/>
          <a:stretch/>
        </p:blipFill>
        <p:spPr>
          <a:xfrm>
            <a:off x="229036" y="134960"/>
            <a:ext cx="717352" cy="36933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863DDB54-8D2A-4038-8EB3-A2458CE20E53}"/>
              </a:ext>
            </a:extLst>
          </p:cNvPr>
          <p:cNvSpPr/>
          <p:nvPr/>
        </p:nvSpPr>
        <p:spPr>
          <a:xfrm>
            <a:off x="5492299" y="1205715"/>
            <a:ext cx="6461911" cy="535531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nchor="ctr">
            <a:spAutoFit/>
          </a:bodyPr>
          <a:lstStyle/>
          <a:p>
            <a:r>
              <a:rPr lang="en-US" altLang="zh-CN" b="1" dirty="0"/>
              <a:t>Take Saudi Arabia and China as two examples:</a:t>
            </a:r>
          </a:p>
          <a:p>
            <a:r>
              <a:rPr lang="en-US" altLang="zh-CN" dirty="0">
                <a:solidFill>
                  <a:schemeClr val="tx1">
                    <a:lumMod val="85000"/>
                    <a:lumOff val="15000"/>
                  </a:schemeClr>
                </a:solidFill>
              </a:rPr>
              <a:t>In China</a:t>
            </a:r>
            <a:r>
              <a:rPr lang="zh-CN" altLang="zh-CN" dirty="0">
                <a:solidFill>
                  <a:schemeClr val="tx1">
                    <a:lumMod val="85000"/>
                    <a:lumOff val="15000"/>
                  </a:schemeClr>
                </a:solidFill>
              </a:rPr>
              <a:t>，</a:t>
            </a:r>
            <a:r>
              <a:rPr lang="en-US" altLang="zh-CN" dirty="0">
                <a:solidFill>
                  <a:schemeClr val="tx1">
                    <a:lumMod val="85000"/>
                    <a:lumOff val="15000"/>
                  </a:schemeClr>
                </a:solidFill>
              </a:rPr>
              <a:t>out of 56 officially recognized ethnic groups, Eid al-</a:t>
            </a:r>
            <a:r>
              <a:rPr lang="en-US" altLang="zh-CN" dirty="0" err="1">
                <a:solidFill>
                  <a:schemeClr val="tx1">
                    <a:lumMod val="85000"/>
                    <a:lumOff val="15000"/>
                  </a:schemeClr>
                </a:solidFill>
              </a:rPr>
              <a:t>Fitr</a:t>
            </a:r>
            <a:r>
              <a:rPr lang="en-US" altLang="zh-CN" dirty="0">
                <a:solidFill>
                  <a:schemeClr val="tx1">
                    <a:lumMod val="85000"/>
                    <a:lumOff val="15000"/>
                  </a:schemeClr>
                </a:solidFill>
              </a:rPr>
              <a:t> is celebrated by at least 10 ethnic groups that are predominantly Muslim. These groups are said to over 18 million. It is also a public holiday in China in certain regions, including two Province Prefecture Level regions, Ningxia and Xinjiang. All residents in these areas, regardless of religion, are entitled to either a one-day or three-day official holiday. Outside the Muslim-majority regions, only Muslims are entitled to a one-day holiday. In Xinjiang province, Eid al-</a:t>
            </a:r>
            <a:r>
              <a:rPr lang="en-US" altLang="zh-CN" dirty="0" err="1">
                <a:solidFill>
                  <a:schemeClr val="tx1">
                    <a:lumMod val="85000"/>
                    <a:lumOff val="15000"/>
                  </a:schemeClr>
                </a:solidFill>
              </a:rPr>
              <a:t>Fitr</a:t>
            </a:r>
            <a:r>
              <a:rPr lang="en-US" altLang="zh-CN" dirty="0">
                <a:solidFill>
                  <a:schemeClr val="tx1">
                    <a:lumMod val="85000"/>
                    <a:lumOff val="15000"/>
                  </a:schemeClr>
                </a:solidFill>
              </a:rPr>
              <a:t> is even celebrated by the Han Chinese population. During the holiday, supplies of mutton, lamb and beef are distributed to households as part of a welfare program funded by government agencies, public and private institutions, and businesses. In Yunnan, Muslim populations are spread throughout the region. On Eid al-</a:t>
            </a:r>
            <a:r>
              <a:rPr lang="en-US" altLang="zh-CN" dirty="0" err="1">
                <a:solidFill>
                  <a:schemeClr val="tx1">
                    <a:lumMod val="85000"/>
                    <a:lumOff val="15000"/>
                  </a:schemeClr>
                </a:solidFill>
              </a:rPr>
              <a:t>Fitr</a:t>
            </a:r>
            <a:r>
              <a:rPr lang="en-US" altLang="zh-CN" dirty="0">
                <a:solidFill>
                  <a:schemeClr val="tx1">
                    <a:lumMod val="85000"/>
                    <a:lumOff val="15000"/>
                  </a:schemeClr>
                </a:solidFill>
              </a:rPr>
              <a:t>, they will conduct readings from the Quran and clean the tomb, reminiscent of the historic annual Chinese Qingming festival, in which people go to their ancestors' graves, sweep and clean the area, and make food offerings. </a:t>
            </a:r>
            <a:endParaRPr lang="zh-CN" altLang="zh-CN" dirty="0">
              <a:solidFill>
                <a:schemeClr val="tx1">
                  <a:lumMod val="85000"/>
                  <a:lumOff val="15000"/>
                </a:schemeClr>
              </a:solidFill>
            </a:endParaRPr>
          </a:p>
        </p:txBody>
      </p:sp>
      <p:sp>
        <p:nvSpPr>
          <p:cNvPr id="19" name="文本框 18">
            <a:extLst>
              <a:ext uri="{FF2B5EF4-FFF2-40B4-BE49-F238E27FC236}">
                <a16:creationId xmlns:a16="http://schemas.microsoft.com/office/drawing/2014/main" id="{216994F8-78B1-4ADE-92C6-1D69FB17C010}"/>
              </a:ext>
            </a:extLst>
          </p:cNvPr>
          <p:cNvSpPr txBox="1"/>
          <p:nvPr/>
        </p:nvSpPr>
        <p:spPr>
          <a:xfrm>
            <a:off x="946388" y="136025"/>
            <a:ext cx="1301959"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Eid al-</a:t>
            </a:r>
            <a:r>
              <a:rPr lang="en-US" altLang="zh-CN" b="1" dirty="0" err="1">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Fitr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9" name="矩形 8">
            <a:extLst>
              <a:ext uri="{FF2B5EF4-FFF2-40B4-BE49-F238E27FC236}">
                <a16:creationId xmlns:a16="http://schemas.microsoft.com/office/drawing/2014/main" id="{D53D8437-9738-4EAE-B036-F214F371A64A}"/>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0" name="图示 9">
            <a:extLst>
              <a:ext uri="{FF2B5EF4-FFF2-40B4-BE49-F238E27FC236}">
                <a16:creationId xmlns:a16="http://schemas.microsoft.com/office/drawing/2014/main" id="{D52C6075-9E19-45D2-B490-7DB6F6751B58}"/>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图片 10">
            <a:extLst>
              <a:ext uri="{FF2B5EF4-FFF2-40B4-BE49-F238E27FC236}">
                <a16:creationId xmlns:a16="http://schemas.microsoft.com/office/drawing/2014/main" id="{D735CBA4-1E36-4C59-8487-D23A467011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488A2025-CA89-4E21-8440-F4088DC82BDE}"/>
              </a:ext>
            </a:extLst>
          </p:cNvPr>
          <p:cNvPicPr>
            <a:picLocks noChangeAspect="1"/>
          </p:cNvPicPr>
          <p:nvPr/>
        </p:nvPicPr>
        <p:blipFill rotWithShape="1">
          <a:blip r:embed="rId11">
            <a:extLst>
              <a:ext uri="{28A0092B-C50C-407E-A947-70E740481C1C}">
                <a14:useLocalDpi xmlns:a14="http://schemas.microsoft.com/office/drawing/2010/main" val="0"/>
              </a:ext>
            </a:extLst>
          </a:blip>
          <a:srcRect l="3562" t="1855" r="3389" b="1926"/>
          <a:stretch/>
        </p:blipFill>
        <p:spPr>
          <a:xfrm>
            <a:off x="2248347" y="1732023"/>
            <a:ext cx="2830341" cy="43437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6750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B56E61A-EF54-4647-94F8-4EA681A15DA1}"/>
              </a:ext>
            </a:extLst>
          </p:cNvPr>
          <p:cNvPicPr>
            <a:picLocks noChangeAspect="1"/>
          </p:cNvPicPr>
          <p:nvPr/>
        </p:nvPicPr>
        <p:blipFill rotWithShape="1">
          <a:blip r:embed="rId4"/>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2B4FAD77-7E30-4055-88A3-FE9B58549C66}"/>
              </a:ext>
            </a:extLst>
          </p:cNvPr>
          <p:cNvPicPr>
            <a:picLocks noChangeAspect="1"/>
          </p:cNvPicPr>
          <p:nvPr/>
        </p:nvPicPr>
        <p:blipFill rotWithShape="1">
          <a:blip r:embed="rId5"/>
          <a:srcRect l="-458"/>
          <a:stretch/>
        </p:blipFill>
        <p:spPr>
          <a:xfrm>
            <a:off x="2053691" y="2305506"/>
            <a:ext cx="5147569" cy="283365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4475C8E1-32A3-4AF4-A3E5-073E04A8DB96}"/>
              </a:ext>
            </a:extLst>
          </p:cNvPr>
          <p:cNvSpPr/>
          <p:nvPr/>
        </p:nvSpPr>
        <p:spPr>
          <a:xfrm>
            <a:off x="7841763" y="2030240"/>
            <a:ext cx="3999140" cy="338554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r>
              <a:rPr lang="en-US" altLang="zh-CN" sz="2000" b="1" dirty="0">
                <a:solidFill>
                  <a:schemeClr val="tx1">
                    <a:lumMod val="95000"/>
                    <a:lumOff val="5000"/>
                  </a:schemeClr>
                </a:solidFill>
              </a:rPr>
              <a:t>Time: </a:t>
            </a:r>
            <a:r>
              <a:rPr lang="en-US" altLang="zh-CN" sz="1600" dirty="0">
                <a:solidFill>
                  <a:schemeClr val="tx1">
                    <a:lumMod val="85000"/>
                    <a:lumOff val="15000"/>
                  </a:schemeClr>
                </a:solidFill>
              </a:rPr>
              <a:t>It is based on the lunar calendar and usually falls between 21 January and 20 February every year.</a:t>
            </a:r>
          </a:p>
          <a:p>
            <a:pPr algn="just"/>
            <a:r>
              <a:rPr lang="en-US" altLang="zh-CN" b="1" dirty="0"/>
              <a:t>Customs:</a:t>
            </a:r>
            <a:r>
              <a:rPr lang="en-US" altLang="zh-CN" dirty="0"/>
              <a:t> </a:t>
            </a:r>
            <a:r>
              <a:rPr lang="en-US" altLang="zh-CN" sz="1600" dirty="0" err="1">
                <a:solidFill>
                  <a:schemeClr val="tx1">
                    <a:lumMod val="85000"/>
                    <a:lumOff val="15000"/>
                  </a:schemeClr>
                </a:solidFill>
              </a:rPr>
              <a:t>Yangko</a:t>
            </a:r>
            <a:r>
              <a:rPr lang="en-US" altLang="zh-CN" sz="1600" dirty="0">
                <a:solidFill>
                  <a:schemeClr val="tx1">
                    <a:lumMod val="85000"/>
                    <a:lumOff val="15000"/>
                  </a:schemeClr>
                </a:solidFill>
              </a:rPr>
              <a:t>, Stilt shows, temple fair, enjoy watching beautiful lanterns, set off firecrackers, paste spring couplets, stay up late on New Year’ Eve, have a family reunion dinner, Pay a new year call, offer sacrifices to the kitchen god, sweep dust, cut paper-cuttings, purchase for the Spring Festival, give children lucky money as the New Year’ s gift. Eat rice cakes and dumplings.</a:t>
            </a:r>
          </a:p>
        </p:txBody>
      </p:sp>
      <p:sp>
        <p:nvSpPr>
          <p:cNvPr id="13" name="文本框 12">
            <a:extLst>
              <a:ext uri="{FF2B5EF4-FFF2-40B4-BE49-F238E27FC236}">
                <a16:creationId xmlns:a16="http://schemas.microsoft.com/office/drawing/2014/main" id="{28F75AFF-1163-4155-9C02-2E0D347E793C}"/>
              </a:ext>
            </a:extLst>
          </p:cNvPr>
          <p:cNvSpPr txBox="1"/>
          <p:nvPr/>
        </p:nvSpPr>
        <p:spPr>
          <a:xfrm>
            <a:off x="946388" y="136025"/>
            <a:ext cx="224773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Chinese New Year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8" name="矩形 7">
            <a:extLst>
              <a:ext uri="{FF2B5EF4-FFF2-40B4-BE49-F238E27FC236}">
                <a16:creationId xmlns:a16="http://schemas.microsoft.com/office/drawing/2014/main" id="{5A79CD09-0978-40B7-8BBF-7DB5010DF699}"/>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AACD3693-5F0D-46C7-B6E5-DD2EA958BC03}"/>
              </a:ext>
            </a:extLst>
          </p:cNvPr>
          <p:cNvGraphicFramePr/>
          <p:nvPr>
            <p:extLst>
              <p:ext uri="{D42A27DB-BD31-4B8C-83A1-F6EECF244321}">
                <p14:modId xmlns:p14="http://schemas.microsoft.com/office/powerpoint/2010/main" val="2227566539"/>
              </p:ext>
            </p:extLst>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图片 9">
            <a:extLst>
              <a:ext uri="{FF2B5EF4-FFF2-40B4-BE49-F238E27FC236}">
                <a16:creationId xmlns:a16="http://schemas.microsoft.com/office/drawing/2014/main" id="{3277DA22-C522-4CF0-8871-2FBC639A20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3121F57B-303C-4442-9BBD-D7E6C47BAB5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10239" y="-289367"/>
            <a:ext cx="5481956" cy="9562416"/>
          </a:xfrm>
          <a:prstGeom prst="rect">
            <a:avLst/>
          </a:prstGeom>
        </p:spPr>
      </p:pic>
      <p:pic>
        <p:nvPicPr>
          <p:cNvPr id="15" name="图片 14">
            <a:extLst>
              <a:ext uri="{FF2B5EF4-FFF2-40B4-BE49-F238E27FC236}">
                <a16:creationId xmlns:a16="http://schemas.microsoft.com/office/drawing/2014/main" id="{DC4ADA61-0869-4A53-8FC6-C6CE895B1D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504634" y="-318304"/>
            <a:ext cx="5481956" cy="9562416"/>
          </a:xfrm>
          <a:prstGeom prst="rect">
            <a:avLst/>
          </a:prstGeom>
        </p:spPr>
      </p:pic>
    </p:spTree>
    <p:extLst>
      <p:ext uri="{BB962C8B-B14F-4D97-AF65-F5344CB8AC3E}">
        <p14:creationId xmlns:p14="http://schemas.microsoft.com/office/powerpoint/2010/main" val="1557463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1100"/>
                                        <p:tgtEl>
                                          <p:spTgt spid="15"/>
                                        </p:tgtEl>
                                      </p:cBhvr>
                                    </p:animEffect>
                                    <p:set>
                                      <p:cBhvr>
                                        <p:cTn id="7" dur="1" fill="hold">
                                          <p:stCondLst>
                                            <p:cond delay="1099"/>
                                          </p:stCondLst>
                                        </p:cTn>
                                        <p:tgtEl>
                                          <p:spTgt spid="15"/>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7950.wav"/>
                                        </p:tgtEl>
                                      </p:cMediaNode>
                                    </p:audio>
                                  </p:subTnLst>
                                </p:cTn>
                              </p:par>
                              <p:par>
                                <p:cTn id="8" presetID="22" presetClass="exit" presetSubtype="4" fill="hold" nodeType="withEffect">
                                  <p:stCondLst>
                                    <p:cond delay="0"/>
                                  </p:stCondLst>
                                  <p:childTnLst>
                                    <p:animEffect transition="out" filter="wipe(down)">
                                      <p:cBhvr>
                                        <p:cTn id="9" dur="1100"/>
                                        <p:tgtEl>
                                          <p:spTgt spid="4"/>
                                        </p:tgtEl>
                                      </p:cBhvr>
                                    </p:animEffect>
                                    <p:set>
                                      <p:cBhvr>
                                        <p:cTn id="10" dur="1" fill="hold">
                                          <p:stCondLst>
                                            <p:cond delay="1099"/>
                                          </p:stCondLst>
                                        </p:cTn>
                                        <p:tgtEl>
                                          <p:spTgt spid="4"/>
                                        </p:tgtEl>
                                        <p:attrNameLst>
                                          <p:attrName>style.visibility</p:attrName>
                                        </p:attrNameLst>
                                      </p:cBhvr>
                                      <p:to>
                                        <p:strVal val="hidden"/>
                                      </p:to>
                                    </p:set>
                                  </p:childTnLst>
                                  <p:subTnLst>
                                    <p:audio>
                                      <p:cMediaNode>
                                        <p:cTn display="0" masterRel="sameClick">
                                          <p:stCondLst>
                                            <p:cond evt="begin" delay="0">
                                              <p:tn val="8"/>
                                            </p:cond>
                                          </p:stCondLst>
                                          <p:endCondLst>
                                            <p:cond evt="onStopAudio" delay="0">
                                              <p:tgtEl>
                                                <p:sldTgt/>
                                              </p:tgtEl>
                                            </p:cond>
                                          </p:endCondLst>
                                        </p:cTn>
                                        <p:tgtEl>
                                          <p:sndTgt r:embed="rId3" name="7950.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B56E61A-EF54-4647-94F8-4EA681A15DA1}"/>
              </a:ext>
            </a:extLst>
          </p:cNvPr>
          <p:cNvPicPr>
            <a:picLocks noChangeAspect="1"/>
          </p:cNvPicPr>
          <p:nvPr/>
        </p:nvPicPr>
        <p:blipFill rotWithShape="1">
          <a:blip r:embed="rId4"/>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28F75AFF-1163-4155-9C02-2E0D347E793C}"/>
              </a:ext>
            </a:extLst>
          </p:cNvPr>
          <p:cNvSpPr txBox="1"/>
          <p:nvPr/>
        </p:nvSpPr>
        <p:spPr>
          <a:xfrm>
            <a:off x="946388" y="136025"/>
            <a:ext cx="224773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Chinese New Year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8" name="矩形 7">
            <a:extLst>
              <a:ext uri="{FF2B5EF4-FFF2-40B4-BE49-F238E27FC236}">
                <a16:creationId xmlns:a16="http://schemas.microsoft.com/office/drawing/2014/main" id="{5A79CD09-0978-40B7-8BBF-7DB5010DF699}"/>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AACD3693-5F0D-46C7-B6E5-DD2EA958BC03}"/>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图片 9">
            <a:extLst>
              <a:ext uri="{FF2B5EF4-FFF2-40B4-BE49-F238E27FC236}">
                <a16:creationId xmlns:a16="http://schemas.microsoft.com/office/drawing/2014/main" id="{3277DA22-C522-4CF0-8871-2FBC639A20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6CA36CD0-D579-4B0B-A4AE-D7C0E52D4F9D}"/>
              </a:ext>
            </a:extLst>
          </p:cNvPr>
          <p:cNvSpPr/>
          <p:nvPr/>
        </p:nvSpPr>
        <p:spPr>
          <a:xfrm>
            <a:off x="8040395" y="2811124"/>
            <a:ext cx="3999140" cy="203132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b="1" dirty="0"/>
              <a:t>Activities:</a:t>
            </a:r>
            <a:r>
              <a:rPr lang="en-US" altLang="zh-CN" dirty="0"/>
              <a:t> In China, the most exciting part of the festival is Chinese New Year’s Eve, when people stay up late at night and set off fireworks. In China, it is very common for older people to put money in red envelopes and give to youngsters.</a:t>
            </a:r>
            <a:endParaRPr lang="zh-CN" altLang="zh-CN" dirty="0"/>
          </a:p>
        </p:txBody>
      </p:sp>
      <p:pic>
        <p:nvPicPr>
          <p:cNvPr id="5" name="图片 4">
            <a:extLst>
              <a:ext uri="{FF2B5EF4-FFF2-40B4-BE49-F238E27FC236}">
                <a16:creationId xmlns:a16="http://schemas.microsoft.com/office/drawing/2014/main" id="{2328D854-6D3A-4492-8928-08A680E2C6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15826" y="2029035"/>
            <a:ext cx="5555132" cy="3703421"/>
          </a:xfrm>
          <a:prstGeom prst="rect">
            <a:avLst/>
          </a:prstGeom>
          <a:ln>
            <a:noFill/>
          </a:ln>
          <a:effectLst>
            <a:outerShdw blurRad="292100" dist="139700" dir="2700000" algn="tl" rotWithShape="0">
              <a:srgbClr val="333333">
                <a:alpha val="65000"/>
              </a:srgbClr>
            </a:outerShdw>
          </a:effectLst>
        </p:spPr>
      </p:pic>
      <p:sp>
        <p:nvSpPr>
          <p:cNvPr id="11" name="椭圆 10">
            <a:extLst>
              <a:ext uri="{FF2B5EF4-FFF2-40B4-BE49-F238E27FC236}">
                <a16:creationId xmlns:a16="http://schemas.microsoft.com/office/drawing/2014/main" id="{4CB54CDA-77BE-4BA4-BBF7-77696E8A5071}"/>
              </a:ext>
            </a:extLst>
          </p:cNvPr>
          <p:cNvSpPr/>
          <p:nvPr/>
        </p:nvSpPr>
        <p:spPr>
          <a:xfrm>
            <a:off x="2232927" y="1053296"/>
            <a:ext cx="961192" cy="983848"/>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30157BF-851C-4C51-A1CE-4EE1304F7273}"/>
              </a:ext>
            </a:extLst>
          </p:cNvPr>
          <p:cNvSpPr/>
          <p:nvPr/>
        </p:nvSpPr>
        <p:spPr>
          <a:xfrm>
            <a:off x="4709909" y="1250066"/>
            <a:ext cx="1262628" cy="1099595"/>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66F2C93D-D216-40CE-8A35-33022738C70C}"/>
              </a:ext>
            </a:extLst>
          </p:cNvPr>
          <p:cNvSpPr/>
          <p:nvPr/>
        </p:nvSpPr>
        <p:spPr>
          <a:xfrm>
            <a:off x="3194119" y="3478525"/>
            <a:ext cx="788066" cy="81255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6D47068-35B9-4CC8-8046-A470AFC654ED}"/>
              </a:ext>
            </a:extLst>
          </p:cNvPr>
          <p:cNvSpPr/>
          <p:nvPr/>
        </p:nvSpPr>
        <p:spPr>
          <a:xfrm>
            <a:off x="8055665" y="1459313"/>
            <a:ext cx="961191" cy="983847"/>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5225BBF-D120-46C4-830D-39696D3A8FCD}"/>
              </a:ext>
            </a:extLst>
          </p:cNvPr>
          <p:cNvSpPr/>
          <p:nvPr/>
        </p:nvSpPr>
        <p:spPr>
          <a:xfrm>
            <a:off x="9876174" y="4711800"/>
            <a:ext cx="788066" cy="81255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4FBE7D8-765A-42BF-B3A3-8F4C9DF77181}"/>
              </a:ext>
            </a:extLst>
          </p:cNvPr>
          <p:cNvSpPr/>
          <p:nvPr/>
        </p:nvSpPr>
        <p:spPr>
          <a:xfrm>
            <a:off x="5380845" y="5884641"/>
            <a:ext cx="788066" cy="81255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B515C9C-79CC-4268-BD01-AFFDB65D4D85}"/>
              </a:ext>
            </a:extLst>
          </p:cNvPr>
          <p:cNvSpPr/>
          <p:nvPr/>
        </p:nvSpPr>
        <p:spPr>
          <a:xfrm>
            <a:off x="9959073" y="599754"/>
            <a:ext cx="788066" cy="81255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8B57456-07FD-4CEC-9E60-71F2AF8416FC}"/>
              </a:ext>
            </a:extLst>
          </p:cNvPr>
          <p:cNvSpPr/>
          <p:nvPr/>
        </p:nvSpPr>
        <p:spPr>
          <a:xfrm>
            <a:off x="343030" y="4000678"/>
            <a:ext cx="788066" cy="81255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71D3EC5-88E4-49FF-BC56-FE0D0F564692}"/>
              </a:ext>
            </a:extLst>
          </p:cNvPr>
          <p:cNvSpPr/>
          <p:nvPr/>
        </p:nvSpPr>
        <p:spPr>
          <a:xfrm>
            <a:off x="3992377" y="193479"/>
            <a:ext cx="788066" cy="81255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DCF95DF-B9CB-4FE4-A4F4-64DDAD81C0B3}"/>
              </a:ext>
            </a:extLst>
          </p:cNvPr>
          <p:cNvSpPr/>
          <p:nvPr/>
        </p:nvSpPr>
        <p:spPr>
          <a:xfrm>
            <a:off x="6096000" y="3594403"/>
            <a:ext cx="788066" cy="81255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9C21B43-9C34-4B6A-844A-B6F9F5A9DD87}"/>
              </a:ext>
            </a:extLst>
          </p:cNvPr>
          <p:cNvSpPr/>
          <p:nvPr/>
        </p:nvSpPr>
        <p:spPr>
          <a:xfrm>
            <a:off x="1537098" y="4824700"/>
            <a:ext cx="1402871" cy="1399679"/>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82A64E4C-1CBF-4531-AD06-847D4B376365}"/>
              </a:ext>
            </a:extLst>
          </p:cNvPr>
          <p:cNvSpPr/>
          <p:nvPr/>
        </p:nvSpPr>
        <p:spPr>
          <a:xfrm>
            <a:off x="7821721" y="5572143"/>
            <a:ext cx="788066" cy="81255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0930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ppt_x"/>
                                          </p:val>
                                        </p:tav>
                                        <p:tav tm="100000">
                                          <p:val>
                                            <p:strVal val="#ppt_x"/>
                                          </p:val>
                                        </p:tav>
                                      </p:tavLst>
                                    </p:anim>
                                    <p:anim calcmode="lin" valueType="num">
                                      <p:cBhvr additive="base">
                                        <p:cTn id="8" dur="300" fill="hold"/>
                                        <p:tgtEl>
                                          <p:spTgt spid="11"/>
                                        </p:tgtEl>
                                        <p:attrNameLst>
                                          <p:attrName>ppt_y</p:attrName>
                                        </p:attrNameLst>
                                      </p:cBhvr>
                                      <p:tavLst>
                                        <p:tav tm="0">
                                          <p:val>
                                            <p:strVal val="1+#ppt_h/2"/>
                                          </p:val>
                                        </p:tav>
                                        <p:tav tm="100000">
                                          <p:val>
                                            <p:strVal val="#ppt_y"/>
                                          </p:val>
                                        </p:tav>
                                      </p:tavLst>
                                    </p:anim>
                                  </p:childTnLst>
                                </p:cTn>
                              </p:par>
                              <p:par>
                                <p:cTn id="9" presetID="6" presetClass="emph" presetSubtype="0" fill="hold" grpId="1" nodeType="withEffect">
                                  <p:stCondLst>
                                    <p:cond delay="0"/>
                                  </p:stCondLst>
                                  <p:childTnLst>
                                    <p:animScale>
                                      <p:cBhvr>
                                        <p:cTn id="10" dur="600" fill="hold"/>
                                        <p:tgtEl>
                                          <p:spTgt spid="11"/>
                                        </p:tgtEl>
                                      </p:cBhvr>
                                      <p:by x="400000" y="400000"/>
                                    </p:animScale>
                                  </p:childTnLst>
                                </p:cTn>
                              </p:par>
                              <p:par>
                                <p:cTn id="11" presetID="9" presetClass="exit" presetSubtype="0" fill="hold" grpId="2" nodeType="withEffect">
                                  <p:stCondLst>
                                    <p:cond delay="20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烟火.wav"/>
                                        </p:tgtEl>
                                      </p:cMediaNode>
                                    </p:audio>
                                  </p:subTnLst>
                                </p:cTn>
                              </p:par>
                            </p:childTnLst>
                          </p:cTn>
                        </p:par>
                        <p:par>
                          <p:cTn id="14" fill="hold">
                            <p:stCondLst>
                              <p:cond delay="700"/>
                            </p:stCondLst>
                            <p:childTnLst>
                              <p:par>
                                <p:cTn id="15" presetID="2" presetClass="entr" presetSubtype="4"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300" fill="hold"/>
                                        <p:tgtEl>
                                          <p:spTgt spid="17"/>
                                        </p:tgtEl>
                                        <p:attrNameLst>
                                          <p:attrName>ppt_x</p:attrName>
                                        </p:attrNameLst>
                                      </p:cBhvr>
                                      <p:tavLst>
                                        <p:tav tm="0">
                                          <p:val>
                                            <p:strVal val="#ppt_x"/>
                                          </p:val>
                                        </p:tav>
                                        <p:tav tm="100000">
                                          <p:val>
                                            <p:strVal val="#ppt_x"/>
                                          </p:val>
                                        </p:tav>
                                      </p:tavLst>
                                    </p:anim>
                                    <p:anim calcmode="lin" valueType="num">
                                      <p:cBhvr additive="base">
                                        <p:cTn id="18" dur="300" fill="hold"/>
                                        <p:tgtEl>
                                          <p:spTgt spid="17"/>
                                        </p:tgtEl>
                                        <p:attrNameLst>
                                          <p:attrName>ppt_y</p:attrName>
                                        </p:attrNameLst>
                                      </p:cBhvr>
                                      <p:tavLst>
                                        <p:tav tm="0">
                                          <p:val>
                                            <p:strVal val="1+#ppt_h/2"/>
                                          </p:val>
                                        </p:tav>
                                        <p:tav tm="100000">
                                          <p:val>
                                            <p:strVal val="#ppt_y"/>
                                          </p:val>
                                        </p:tav>
                                      </p:tavLst>
                                    </p:anim>
                                  </p:childTnLst>
                                </p:cTn>
                              </p:par>
                              <p:par>
                                <p:cTn id="19" presetID="6" presetClass="emph" presetSubtype="0" fill="hold" grpId="1" nodeType="withEffect">
                                  <p:stCondLst>
                                    <p:cond delay="0"/>
                                  </p:stCondLst>
                                  <p:childTnLst>
                                    <p:animScale>
                                      <p:cBhvr>
                                        <p:cTn id="20" dur="600" fill="hold"/>
                                        <p:tgtEl>
                                          <p:spTgt spid="17"/>
                                        </p:tgtEl>
                                      </p:cBhvr>
                                      <p:by x="400000" y="400000"/>
                                    </p:animScale>
                                  </p:childTnLst>
                                </p:cTn>
                              </p:par>
                              <p:par>
                                <p:cTn id="21" presetID="9" presetClass="exit" presetSubtype="0" fill="hold" grpId="2" nodeType="withEffect">
                                  <p:stCondLst>
                                    <p:cond delay="200"/>
                                  </p:stCondLst>
                                  <p:childTnLst>
                                    <p:animEffect transition="out" filter="dissolv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par>
                          <p:cTn id="24" fill="hold">
                            <p:stCondLst>
                              <p:cond delay="1400"/>
                            </p:stCondLst>
                            <p:childTnLst>
                              <p:par>
                                <p:cTn id="25" presetID="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300" fill="hold"/>
                                        <p:tgtEl>
                                          <p:spTgt spid="18"/>
                                        </p:tgtEl>
                                        <p:attrNameLst>
                                          <p:attrName>ppt_x</p:attrName>
                                        </p:attrNameLst>
                                      </p:cBhvr>
                                      <p:tavLst>
                                        <p:tav tm="0">
                                          <p:val>
                                            <p:strVal val="#ppt_x"/>
                                          </p:val>
                                        </p:tav>
                                        <p:tav tm="100000">
                                          <p:val>
                                            <p:strVal val="#ppt_x"/>
                                          </p:val>
                                        </p:tav>
                                      </p:tavLst>
                                    </p:anim>
                                    <p:anim calcmode="lin" valueType="num">
                                      <p:cBhvr additive="base">
                                        <p:cTn id="28" dur="300" fill="hold"/>
                                        <p:tgtEl>
                                          <p:spTgt spid="18"/>
                                        </p:tgtEl>
                                        <p:attrNameLst>
                                          <p:attrName>ppt_y</p:attrName>
                                        </p:attrNameLst>
                                      </p:cBhvr>
                                      <p:tavLst>
                                        <p:tav tm="0">
                                          <p:val>
                                            <p:strVal val="1+#ppt_h/2"/>
                                          </p:val>
                                        </p:tav>
                                        <p:tav tm="100000">
                                          <p:val>
                                            <p:strVal val="#ppt_y"/>
                                          </p:val>
                                        </p:tav>
                                      </p:tavLst>
                                    </p:anim>
                                  </p:childTnLst>
                                </p:cTn>
                              </p:par>
                              <p:par>
                                <p:cTn id="29" presetID="6" presetClass="emph" presetSubtype="0" fill="hold" grpId="1" nodeType="withEffect">
                                  <p:stCondLst>
                                    <p:cond delay="0"/>
                                  </p:stCondLst>
                                  <p:childTnLst>
                                    <p:animScale>
                                      <p:cBhvr>
                                        <p:cTn id="30" dur="600" fill="hold"/>
                                        <p:tgtEl>
                                          <p:spTgt spid="18"/>
                                        </p:tgtEl>
                                      </p:cBhvr>
                                      <p:by x="400000" y="400000"/>
                                    </p:animScale>
                                  </p:childTnLst>
                                </p:cTn>
                              </p:par>
                              <p:par>
                                <p:cTn id="31" presetID="9" presetClass="exit" presetSubtype="0" fill="hold" grpId="2" nodeType="withEffect">
                                  <p:stCondLst>
                                    <p:cond delay="200"/>
                                  </p:stCondLst>
                                  <p:childTnLst>
                                    <p:animEffect transition="out" filter="dissolv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par>
                          <p:cTn id="34" fill="hold">
                            <p:stCondLst>
                              <p:cond delay="2100"/>
                            </p:stCondLst>
                            <p:childTnLst>
                              <p:par>
                                <p:cTn id="35" presetID="2" presetClass="entr" presetSubtype="4"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300" fill="hold"/>
                                        <p:tgtEl>
                                          <p:spTgt spid="19"/>
                                        </p:tgtEl>
                                        <p:attrNameLst>
                                          <p:attrName>ppt_x</p:attrName>
                                        </p:attrNameLst>
                                      </p:cBhvr>
                                      <p:tavLst>
                                        <p:tav tm="0">
                                          <p:val>
                                            <p:strVal val="#ppt_x"/>
                                          </p:val>
                                        </p:tav>
                                        <p:tav tm="100000">
                                          <p:val>
                                            <p:strVal val="#ppt_x"/>
                                          </p:val>
                                        </p:tav>
                                      </p:tavLst>
                                    </p:anim>
                                    <p:anim calcmode="lin" valueType="num">
                                      <p:cBhvr additive="base">
                                        <p:cTn id="38" dur="300" fill="hold"/>
                                        <p:tgtEl>
                                          <p:spTgt spid="19"/>
                                        </p:tgtEl>
                                        <p:attrNameLst>
                                          <p:attrName>ppt_y</p:attrName>
                                        </p:attrNameLst>
                                      </p:cBhvr>
                                      <p:tavLst>
                                        <p:tav tm="0">
                                          <p:val>
                                            <p:strVal val="1+#ppt_h/2"/>
                                          </p:val>
                                        </p:tav>
                                        <p:tav tm="100000">
                                          <p:val>
                                            <p:strVal val="#ppt_y"/>
                                          </p:val>
                                        </p:tav>
                                      </p:tavLst>
                                    </p:anim>
                                  </p:childTnLst>
                                </p:cTn>
                              </p:par>
                              <p:par>
                                <p:cTn id="39" presetID="6" presetClass="emph" presetSubtype="0" fill="hold" grpId="1" nodeType="withEffect">
                                  <p:stCondLst>
                                    <p:cond delay="0"/>
                                  </p:stCondLst>
                                  <p:childTnLst>
                                    <p:animScale>
                                      <p:cBhvr>
                                        <p:cTn id="40" dur="600" fill="hold"/>
                                        <p:tgtEl>
                                          <p:spTgt spid="19"/>
                                        </p:tgtEl>
                                      </p:cBhvr>
                                      <p:by x="400000" y="400000"/>
                                    </p:animScale>
                                  </p:childTnLst>
                                </p:cTn>
                              </p:par>
                              <p:par>
                                <p:cTn id="41" presetID="9" presetClass="exit" presetSubtype="0" fill="hold" grpId="2" nodeType="withEffect">
                                  <p:stCondLst>
                                    <p:cond delay="200"/>
                                  </p:stCondLst>
                                  <p:childTnLst>
                                    <p:animEffect transition="out" filter="dissolv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par>
                          <p:cTn id="44" fill="hold">
                            <p:stCondLst>
                              <p:cond delay="2800"/>
                            </p:stCondLst>
                            <p:childTnLst>
                              <p:par>
                                <p:cTn id="45" presetID="2" presetClass="entr" presetSubtype="4"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300" fill="hold"/>
                                        <p:tgtEl>
                                          <p:spTgt spid="20"/>
                                        </p:tgtEl>
                                        <p:attrNameLst>
                                          <p:attrName>ppt_x</p:attrName>
                                        </p:attrNameLst>
                                      </p:cBhvr>
                                      <p:tavLst>
                                        <p:tav tm="0">
                                          <p:val>
                                            <p:strVal val="#ppt_x"/>
                                          </p:val>
                                        </p:tav>
                                        <p:tav tm="100000">
                                          <p:val>
                                            <p:strVal val="#ppt_x"/>
                                          </p:val>
                                        </p:tav>
                                      </p:tavLst>
                                    </p:anim>
                                    <p:anim calcmode="lin" valueType="num">
                                      <p:cBhvr additive="base">
                                        <p:cTn id="48" dur="300" fill="hold"/>
                                        <p:tgtEl>
                                          <p:spTgt spid="20"/>
                                        </p:tgtEl>
                                        <p:attrNameLst>
                                          <p:attrName>ppt_y</p:attrName>
                                        </p:attrNameLst>
                                      </p:cBhvr>
                                      <p:tavLst>
                                        <p:tav tm="0">
                                          <p:val>
                                            <p:strVal val="1+#ppt_h/2"/>
                                          </p:val>
                                        </p:tav>
                                        <p:tav tm="100000">
                                          <p:val>
                                            <p:strVal val="#ppt_y"/>
                                          </p:val>
                                        </p:tav>
                                      </p:tavLst>
                                    </p:anim>
                                  </p:childTnLst>
                                </p:cTn>
                              </p:par>
                              <p:par>
                                <p:cTn id="49" presetID="6" presetClass="emph" presetSubtype="0" fill="hold" grpId="1" nodeType="withEffect">
                                  <p:stCondLst>
                                    <p:cond delay="0"/>
                                  </p:stCondLst>
                                  <p:childTnLst>
                                    <p:animScale>
                                      <p:cBhvr>
                                        <p:cTn id="50" dur="600" fill="hold"/>
                                        <p:tgtEl>
                                          <p:spTgt spid="20"/>
                                        </p:tgtEl>
                                      </p:cBhvr>
                                      <p:by x="400000" y="400000"/>
                                    </p:animScale>
                                  </p:childTnLst>
                                </p:cTn>
                              </p:par>
                              <p:par>
                                <p:cTn id="51" presetID="9" presetClass="exit" presetSubtype="0" fill="hold" grpId="2" nodeType="withEffect">
                                  <p:stCondLst>
                                    <p:cond delay="0"/>
                                  </p:stCondLst>
                                  <p:childTnLst>
                                    <p:animEffect transition="out" filter="dissolve">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childTnLst>
                          </p:cTn>
                        </p:par>
                        <p:par>
                          <p:cTn id="54" fill="hold">
                            <p:stCondLst>
                              <p:cond delay="3400"/>
                            </p:stCondLst>
                            <p:childTnLst>
                              <p:par>
                                <p:cTn id="55" presetID="2" presetClass="entr" presetSubtype="4"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300" fill="hold"/>
                                        <p:tgtEl>
                                          <p:spTgt spid="21"/>
                                        </p:tgtEl>
                                        <p:attrNameLst>
                                          <p:attrName>ppt_x</p:attrName>
                                        </p:attrNameLst>
                                      </p:cBhvr>
                                      <p:tavLst>
                                        <p:tav tm="0">
                                          <p:val>
                                            <p:strVal val="#ppt_x"/>
                                          </p:val>
                                        </p:tav>
                                        <p:tav tm="100000">
                                          <p:val>
                                            <p:strVal val="#ppt_x"/>
                                          </p:val>
                                        </p:tav>
                                      </p:tavLst>
                                    </p:anim>
                                    <p:anim calcmode="lin" valueType="num">
                                      <p:cBhvr additive="base">
                                        <p:cTn id="58" dur="300" fill="hold"/>
                                        <p:tgtEl>
                                          <p:spTgt spid="21"/>
                                        </p:tgtEl>
                                        <p:attrNameLst>
                                          <p:attrName>ppt_y</p:attrName>
                                        </p:attrNameLst>
                                      </p:cBhvr>
                                      <p:tavLst>
                                        <p:tav tm="0">
                                          <p:val>
                                            <p:strVal val="1+#ppt_h/2"/>
                                          </p:val>
                                        </p:tav>
                                        <p:tav tm="100000">
                                          <p:val>
                                            <p:strVal val="#ppt_y"/>
                                          </p:val>
                                        </p:tav>
                                      </p:tavLst>
                                    </p:anim>
                                  </p:childTnLst>
                                </p:cTn>
                              </p:par>
                              <p:par>
                                <p:cTn id="59" presetID="6" presetClass="emph" presetSubtype="0" fill="hold" grpId="1" nodeType="withEffect">
                                  <p:stCondLst>
                                    <p:cond delay="0"/>
                                  </p:stCondLst>
                                  <p:childTnLst>
                                    <p:animScale>
                                      <p:cBhvr>
                                        <p:cTn id="60" dur="600" fill="hold"/>
                                        <p:tgtEl>
                                          <p:spTgt spid="21"/>
                                        </p:tgtEl>
                                      </p:cBhvr>
                                      <p:by x="400000" y="400000"/>
                                    </p:animScale>
                                  </p:childTnLst>
                                </p:cTn>
                              </p:par>
                              <p:par>
                                <p:cTn id="61" presetID="9" presetClass="exit" presetSubtype="0" fill="hold" grpId="2" nodeType="withEffect">
                                  <p:stCondLst>
                                    <p:cond delay="0"/>
                                  </p:stCondLst>
                                  <p:childTnLst>
                                    <p:animEffect transition="out" filter="dissolv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childTnLst>
                          </p:cTn>
                        </p:par>
                        <p:par>
                          <p:cTn id="64" fill="hold">
                            <p:stCondLst>
                              <p:cond delay="4000"/>
                            </p:stCondLst>
                            <p:childTnLst>
                              <p:par>
                                <p:cTn id="65" presetID="2" presetClass="entr" presetSubtype="4"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300" fill="hold"/>
                                        <p:tgtEl>
                                          <p:spTgt spid="22"/>
                                        </p:tgtEl>
                                        <p:attrNameLst>
                                          <p:attrName>ppt_x</p:attrName>
                                        </p:attrNameLst>
                                      </p:cBhvr>
                                      <p:tavLst>
                                        <p:tav tm="0">
                                          <p:val>
                                            <p:strVal val="#ppt_x"/>
                                          </p:val>
                                        </p:tav>
                                        <p:tav tm="100000">
                                          <p:val>
                                            <p:strVal val="#ppt_x"/>
                                          </p:val>
                                        </p:tav>
                                      </p:tavLst>
                                    </p:anim>
                                    <p:anim calcmode="lin" valueType="num">
                                      <p:cBhvr additive="base">
                                        <p:cTn id="68" dur="300" fill="hold"/>
                                        <p:tgtEl>
                                          <p:spTgt spid="22"/>
                                        </p:tgtEl>
                                        <p:attrNameLst>
                                          <p:attrName>ppt_y</p:attrName>
                                        </p:attrNameLst>
                                      </p:cBhvr>
                                      <p:tavLst>
                                        <p:tav tm="0">
                                          <p:val>
                                            <p:strVal val="1+#ppt_h/2"/>
                                          </p:val>
                                        </p:tav>
                                        <p:tav tm="100000">
                                          <p:val>
                                            <p:strVal val="#ppt_y"/>
                                          </p:val>
                                        </p:tav>
                                      </p:tavLst>
                                    </p:anim>
                                  </p:childTnLst>
                                </p:cTn>
                              </p:par>
                              <p:par>
                                <p:cTn id="69" presetID="6" presetClass="emph" presetSubtype="0" fill="hold" grpId="1" nodeType="withEffect">
                                  <p:stCondLst>
                                    <p:cond delay="0"/>
                                  </p:stCondLst>
                                  <p:childTnLst>
                                    <p:animScale>
                                      <p:cBhvr>
                                        <p:cTn id="70" dur="600" fill="hold"/>
                                        <p:tgtEl>
                                          <p:spTgt spid="22"/>
                                        </p:tgtEl>
                                      </p:cBhvr>
                                      <p:by x="400000" y="400000"/>
                                    </p:animScale>
                                  </p:childTnLst>
                                </p:cTn>
                              </p:par>
                              <p:par>
                                <p:cTn id="71" presetID="9" presetClass="exit" presetSubtype="0" fill="hold" grpId="2" nodeType="withEffect">
                                  <p:stCondLst>
                                    <p:cond delay="0"/>
                                  </p:stCondLst>
                                  <p:childTnLst>
                                    <p:animEffect transition="out" filter="dissolve">
                                      <p:cBhvr>
                                        <p:cTn id="72" dur="500"/>
                                        <p:tgtEl>
                                          <p:spTgt spid="22"/>
                                        </p:tgtEl>
                                      </p:cBhvr>
                                    </p:animEffect>
                                    <p:set>
                                      <p:cBhvr>
                                        <p:cTn id="73" dur="1" fill="hold">
                                          <p:stCondLst>
                                            <p:cond delay="499"/>
                                          </p:stCondLst>
                                        </p:cTn>
                                        <p:tgtEl>
                                          <p:spTgt spid="22"/>
                                        </p:tgtEl>
                                        <p:attrNameLst>
                                          <p:attrName>style.visibility</p:attrName>
                                        </p:attrNameLst>
                                      </p:cBhvr>
                                      <p:to>
                                        <p:strVal val="hidden"/>
                                      </p:to>
                                    </p:set>
                                  </p:childTnLst>
                                </p:cTn>
                              </p:par>
                            </p:childTnLst>
                          </p:cTn>
                        </p:par>
                        <p:par>
                          <p:cTn id="74" fill="hold">
                            <p:stCondLst>
                              <p:cond delay="4600"/>
                            </p:stCondLst>
                            <p:childTnLst>
                              <p:par>
                                <p:cTn id="75" presetID="2" presetClass="entr" presetSubtype="4"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300" fill="hold"/>
                                        <p:tgtEl>
                                          <p:spTgt spid="23"/>
                                        </p:tgtEl>
                                        <p:attrNameLst>
                                          <p:attrName>ppt_x</p:attrName>
                                        </p:attrNameLst>
                                      </p:cBhvr>
                                      <p:tavLst>
                                        <p:tav tm="0">
                                          <p:val>
                                            <p:strVal val="#ppt_x"/>
                                          </p:val>
                                        </p:tav>
                                        <p:tav tm="100000">
                                          <p:val>
                                            <p:strVal val="#ppt_x"/>
                                          </p:val>
                                        </p:tav>
                                      </p:tavLst>
                                    </p:anim>
                                    <p:anim calcmode="lin" valueType="num">
                                      <p:cBhvr additive="base">
                                        <p:cTn id="78" dur="300" fill="hold"/>
                                        <p:tgtEl>
                                          <p:spTgt spid="23"/>
                                        </p:tgtEl>
                                        <p:attrNameLst>
                                          <p:attrName>ppt_y</p:attrName>
                                        </p:attrNameLst>
                                      </p:cBhvr>
                                      <p:tavLst>
                                        <p:tav tm="0">
                                          <p:val>
                                            <p:strVal val="1+#ppt_h/2"/>
                                          </p:val>
                                        </p:tav>
                                        <p:tav tm="100000">
                                          <p:val>
                                            <p:strVal val="#ppt_y"/>
                                          </p:val>
                                        </p:tav>
                                      </p:tavLst>
                                    </p:anim>
                                  </p:childTnLst>
                                </p:cTn>
                              </p:par>
                              <p:par>
                                <p:cTn id="79" presetID="6" presetClass="emph" presetSubtype="0" fill="hold" grpId="1" nodeType="withEffect">
                                  <p:stCondLst>
                                    <p:cond delay="0"/>
                                  </p:stCondLst>
                                  <p:childTnLst>
                                    <p:animScale>
                                      <p:cBhvr>
                                        <p:cTn id="80" dur="600" fill="hold"/>
                                        <p:tgtEl>
                                          <p:spTgt spid="23"/>
                                        </p:tgtEl>
                                      </p:cBhvr>
                                      <p:by x="400000" y="400000"/>
                                    </p:animScale>
                                  </p:childTnLst>
                                </p:cTn>
                              </p:par>
                              <p:par>
                                <p:cTn id="81" presetID="9" presetClass="exit" presetSubtype="0" fill="hold" grpId="2" nodeType="withEffect">
                                  <p:stCondLst>
                                    <p:cond delay="0"/>
                                  </p:stCondLst>
                                  <p:childTnLst>
                                    <p:animEffect transition="out" filter="dissolve">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childTnLst>
                          </p:cTn>
                        </p:par>
                        <p:par>
                          <p:cTn id="84" fill="hold">
                            <p:stCondLst>
                              <p:cond delay="5200"/>
                            </p:stCondLst>
                            <p:childTnLst>
                              <p:par>
                                <p:cTn id="85" presetID="2" presetClass="entr" presetSubtype="4"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300" fill="hold"/>
                                        <p:tgtEl>
                                          <p:spTgt spid="24"/>
                                        </p:tgtEl>
                                        <p:attrNameLst>
                                          <p:attrName>ppt_x</p:attrName>
                                        </p:attrNameLst>
                                      </p:cBhvr>
                                      <p:tavLst>
                                        <p:tav tm="0">
                                          <p:val>
                                            <p:strVal val="#ppt_x"/>
                                          </p:val>
                                        </p:tav>
                                        <p:tav tm="100000">
                                          <p:val>
                                            <p:strVal val="#ppt_x"/>
                                          </p:val>
                                        </p:tav>
                                      </p:tavLst>
                                    </p:anim>
                                    <p:anim calcmode="lin" valueType="num">
                                      <p:cBhvr additive="base">
                                        <p:cTn id="88" dur="300" fill="hold"/>
                                        <p:tgtEl>
                                          <p:spTgt spid="24"/>
                                        </p:tgtEl>
                                        <p:attrNameLst>
                                          <p:attrName>ppt_y</p:attrName>
                                        </p:attrNameLst>
                                      </p:cBhvr>
                                      <p:tavLst>
                                        <p:tav tm="0">
                                          <p:val>
                                            <p:strVal val="1+#ppt_h/2"/>
                                          </p:val>
                                        </p:tav>
                                        <p:tav tm="100000">
                                          <p:val>
                                            <p:strVal val="#ppt_y"/>
                                          </p:val>
                                        </p:tav>
                                      </p:tavLst>
                                    </p:anim>
                                  </p:childTnLst>
                                </p:cTn>
                              </p:par>
                              <p:par>
                                <p:cTn id="89" presetID="6" presetClass="emph" presetSubtype="0" fill="hold" grpId="1" nodeType="withEffect">
                                  <p:stCondLst>
                                    <p:cond delay="0"/>
                                  </p:stCondLst>
                                  <p:childTnLst>
                                    <p:animScale>
                                      <p:cBhvr>
                                        <p:cTn id="90" dur="600" fill="hold"/>
                                        <p:tgtEl>
                                          <p:spTgt spid="24"/>
                                        </p:tgtEl>
                                      </p:cBhvr>
                                      <p:by x="400000" y="400000"/>
                                    </p:animScale>
                                  </p:childTnLst>
                                </p:cTn>
                              </p:par>
                              <p:par>
                                <p:cTn id="91" presetID="9" presetClass="exit" presetSubtype="0" fill="hold" grpId="2" nodeType="withEffect">
                                  <p:stCondLst>
                                    <p:cond delay="0"/>
                                  </p:stCondLst>
                                  <p:childTnLst>
                                    <p:animEffect transition="out" filter="dissolve">
                                      <p:cBhvr>
                                        <p:cTn id="92" dur="500"/>
                                        <p:tgtEl>
                                          <p:spTgt spid="24"/>
                                        </p:tgtEl>
                                      </p:cBhvr>
                                    </p:animEffect>
                                    <p:set>
                                      <p:cBhvr>
                                        <p:cTn id="93" dur="1" fill="hold">
                                          <p:stCondLst>
                                            <p:cond delay="499"/>
                                          </p:stCondLst>
                                        </p:cTn>
                                        <p:tgtEl>
                                          <p:spTgt spid="24"/>
                                        </p:tgtEl>
                                        <p:attrNameLst>
                                          <p:attrName>style.visibility</p:attrName>
                                        </p:attrNameLst>
                                      </p:cBhvr>
                                      <p:to>
                                        <p:strVal val="hidden"/>
                                      </p:to>
                                    </p:set>
                                  </p:childTnLst>
                                </p:cTn>
                              </p:par>
                            </p:childTnLst>
                          </p:cTn>
                        </p:par>
                        <p:par>
                          <p:cTn id="94" fill="hold">
                            <p:stCondLst>
                              <p:cond delay="5800"/>
                            </p:stCondLst>
                            <p:childTnLst>
                              <p:par>
                                <p:cTn id="95" presetID="2" presetClass="entr" presetSubtype="4"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300" fill="hold"/>
                                        <p:tgtEl>
                                          <p:spTgt spid="25"/>
                                        </p:tgtEl>
                                        <p:attrNameLst>
                                          <p:attrName>ppt_x</p:attrName>
                                        </p:attrNameLst>
                                      </p:cBhvr>
                                      <p:tavLst>
                                        <p:tav tm="0">
                                          <p:val>
                                            <p:strVal val="#ppt_x"/>
                                          </p:val>
                                        </p:tav>
                                        <p:tav tm="100000">
                                          <p:val>
                                            <p:strVal val="#ppt_x"/>
                                          </p:val>
                                        </p:tav>
                                      </p:tavLst>
                                    </p:anim>
                                    <p:anim calcmode="lin" valueType="num">
                                      <p:cBhvr additive="base">
                                        <p:cTn id="98" dur="300" fill="hold"/>
                                        <p:tgtEl>
                                          <p:spTgt spid="25"/>
                                        </p:tgtEl>
                                        <p:attrNameLst>
                                          <p:attrName>ppt_y</p:attrName>
                                        </p:attrNameLst>
                                      </p:cBhvr>
                                      <p:tavLst>
                                        <p:tav tm="0">
                                          <p:val>
                                            <p:strVal val="1+#ppt_h/2"/>
                                          </p:val>
                                        </p:tav>
                                        <p:tav tm="100000">
                                          <p:val>
                                            <p:strVal val="#ppt_y"/>
                                          </p:val>
                                        </p:tav>
                                      </p:tavLst>
                                    </p:anim>
                                  </p:childTnLst>
                                </p:cTn>
                              </p:par>
                              <p:par>
                                <p:cTn id="99" presetID="6" presetClass="emph" presetSubtype="0" fill="hold" grpId="1" nodeType="withEffect">
                                  <p:stCondLst>
                                    <p:cond delay="0"/>
                                  </p:stCondLst>
                                  <p:childTnLst>
                                    <p:animScale>
                                      <p:cBhvr>
                                        <p:cTn id="100" dur="600" fill="hold"/>
                                        <p:tgtEl>
                                          <p:spTgt spid="25"/>
                                        </p:tgtEl>
                                      </p:cBhvr>
                                      <p:by x="400000" y="400000"/>
                                    </p:animScale>
                                  </p:childTnLst>
                                </p:cTn>
                              </p:par>
                              <p:par>
                                <p:cTn id="101" presetID="9" presetClass="exit" presetSubtype="0" fill="hold" grpId="2" nodeType="withEffect">
                                  <p:stCondLst>
                                    <p:cond delay="200"/>
                                  </p:stCondLst>
                                  <p:childTnLst>
                                    <p:animEffect transition="out" filter="dissolve">
                                      <p:cBhvr>
                                        <p:cTn id="102" dur="500"/>
                                        <p:tgtEl>
                                          <p:spTgt spid="25"/>
                                        </p:tgtEl>
                                      </p:cBhvr>
                                    </p:animEffect>
                                    <p:set>
                                      <p:cBhvr>
                                        <p:cTn id="103" dur="1" fill="hold">
                                          <p:stCondLst>
                                            <p:cond delay="499"/>
                                          </p:stCondLst>
                                        </p:cTn>
                                        <p:tgtEl>
                                          <p:spTgt spid="25"/>
                                        </p:tgtEl>
                                        <p:attrNameLst>
                                          <p:attrName>style.visibility</p:attrName>
                                        </p:attrNameLst>
                                      </p:cBhvr>
                                      <p:to>
                                        <p:strVal val="hidden"/>
                                      </p:to>
                                    </p:set>
                                  </p:childTnLst>
                                </p:cTn>
                              </p:par>
                            </p:childTnLst>
                          </p:cTn>
                        </p:par>
                        <p:par>
                          <p:cTn id="104" fill="hold">
                            <p:stCondLst>
                              <p:cond delay="6500"/>
                            </p:stCondLst>
                            <p:childTnLst>
                              <p:par>
                                <p:cTn id="105" presetID="2" presetClass="entr" presetSubtype="4" fill="hold" grpId="0" nodeType="after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300" fill="hold"/>
                                        <p:tgtEl>
                                          <p:spTgt spid="26"/>
                                        </p:tgtEl>
                                        <p:attrNameLst>
                                          <p:attrName>ppt_x</p:attrName>
                                        </p:attrNameLst>
                                      </p:cBhvr>
                                      <p:tavLst>
                                        <p:tav tm="0">
                                          <p:val>
                                            <p:strVal val="#ppt_x"/>
                                          </p:val>
                                        </p:tav>
                                        <p:tav tm="100000">
                                          <p:val>
                                            <p:strVal val="#ppt_x"/>
                                          </p:val>
                                        </p:tav>
                                      </p:tavLst>
                                    </p:anim>
                                    <p:anim calcmode="lin" valueType="num">
                                      <p:cBhvr additive="base">
                                        <p:cTn id="108" dur="300" fill="hold"/>
                                        <p:tgtEl>
                                          <p:spTgt spid="26"/>
                                        </p:tgtEl>
                                        <p:attrNameLst>
                                          <p:attrName>ppt_y</p:attrName>
                                        </p:attrNameLst>
                                      </p:cBhvr>
                                      <p:tavLst>
                                        <p:tav tm="0">
                                          <p:val>
                                            <p:strVal val="1+#ppt_h/2"/>
                                          </p:val>
                                        </p:tav>
                                        <p:tav tm="100000">
                                          <p:val>
                                            <p:strVal val="#ppt_y"/>
                                          </p:val>
                                        </p:tav>
                                      </p:tavLst>
                                    </p:anim>
                                  </p:childTnLst>
                                </p:cTn>
                              </p:par>
                              <p:par>
                                <p:cTn id="109" presetID="6" presetClass="emph" presetSubtype="0" fill="hold" grpId="1" nodeType="withEffect">
                                  <p:stCondLst>
                                    <p:cond delay="0"/>
                                  </p:stCondLst>
                                  <p:childTnLst>
                                    <p:animScale>
                                      <p:cBhvr>
                                        <p:cTn id="110" dur="600" fill="hold"/>
                                        <p:tgtEl>
                                          <p:spTgt spid="26"/>
                                        </p:tgtEl>
                                      </p:cBhvr>
                                      <p:by x="400000" y="400000"/>
                                    </p:animScale>
                                  </p:childTnLst>
                                </p:cTn>
                              </p:par>
                              <p:par>
                                <p:cTn id="111" presetID="9" presetClass="exit" presetSubtype="0" fill="hold" grpId="2" nodeType="withEffect">
                                  <p:stCondLst>
                                    <p:cond delay="200"/>
                                  </p:stCondLst>
                                  <p:childTnLst>
                                    <p:animEffect transition="out" filter="dissolve">
                                      <p:cBhvr>
                                        <p:cTn id="112" dur="500"/>
                                        <p:tgtEl>
                                          <p:spTgt spid="26"/>
                                        </p:tgtEl>
                                      </p:cBhvr>
                                    </p:animEffect>
                                    <p:set>
                                      <p:cBhvr>
                                        <p:cTn id="113" dur="1" fill="hold">
                                          <p:stCondLst>
                                            <p:cond delay="499"/>
                                          </p:stCondLst>
                                        </p:cTn>
                                        <p:tgtEl>
                                          <p:spTgt spid="26"/>
                                        </p:tgtEl>
                                        <p:attrNameLst>
                                          <p:attrName>style.visibility</p:attrName>
                                        </p:attrNameLst>
                                      </p:cBhvr>
                                      <p:to>
                                        <p:strVal val="hidden"/>
                                      </p:to>
                                    </p:set>
                                  </p:childTnLst>
                                  <p:subTnLst>
                                    <p:audio>
                                      <p:cMediaNode>
                                        <p:cTn display="0" masterRel="sameClick">
                                          <p:stCondLst>
                                            <p:cond evt="begin" delay="0">
                                              <p:tn val="111"/>
                                            </p:cond>
                                          </p:stCondLst>
                                          <p:endCondLst>
                                            <p:cond evt="onStopAudio" delay="0">
                                              <p:tgtEl>
                                                <p:sldTgt/>
                                              </p:tgtEl>
                                            </p:cond>
                                          </p:endCondLst>
                                        </p:cTn>
                                        <p:tgtEl>
                                          <p:sndTgt r:embed="rId3" name="烟火.wav"/>
                                        </p:tgtEl>
                                      </p:cMediaNode>
                                    </p:audio>
                                  </p:subTnLst>
                                </p:cTn>
                              </p:par>
                            </p:childTnLst>
                          </p:cTn>
                        </p:par>
                        <p:par>
                          <p:cTn id="114" fill="hold">
                            <p:stCondLst>
                              <p:cond delay="7200"/>
                            </p:stCondLst>
                            <p:childTnLst>
                              <p:par>
                                <p:cTn id="115" presetID="2" presetClass="entr" presetSubtype="4" fill="hold" grpId="0" nodeType="afterEffect">
                                  <p:stCondLst>
                                    <p:cond delay="80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300" fill="hold"/>
                                        <p:tgtEl>
                                          <p:spTgt spid="27"/>
                                        </p:tgtEl>
                                        <p:attrNameLst>
                                          <p:attrName>ppt_x</p:attrName>
                                        </p:attrNameLst>
                                      </p:cBhvr>
                                      <p:tavLst>
                                        <p:tav tm="0">
                                          <p:val>
                                            <p:strVal val="#ppt_x"/>
                                          </p:val>
                                        </p:tav>
                                        <p:tav tm="100000">
                                          <p:val>
                                            <p:strVal val="#ppt_x"/>
                                          </p:val>
                                        </p:tav>
                                      </p:tavLst>
                                    </p:anim>
                                    <p:anim calcmode="lin" valueType="num">
                                      <p:cBhvr additive="base">
                                        <p:cTn id="118" dur="300" fill="hold"/>
                                        <p:tgtEl>
                                          <p:spTgt spid="27"/>
                                        </p:tgtEl>
                                        <p:attrNameLst>
                                          <p:attrName>ppt_y</p:attrName>
                                        </p:attrNameLst>
                                      </p:cBhvr>
                                      <p:tavLst>
                                        <p:tav tm="0">
                                          <p:val>
                                            <p:strVal val="1+#ppt_h/2"/>
                                          </p:val>
                                        </p:tav>
                                        <p:tav tm="100000">
                                          <p:val>
                                            <p:strVal val="#ppt_y"/>
                                          </p:val>
                                        </p:tav>
                                      </p:tavLst>
                                    </p:anim>
                                  </p:childTnLst>
                                </p:cTn>
                              </p:par>
                              <p:par>
                                <p:cTn id="119" presetID="6" presetClass="emph" presetSubtype="0" fill="hold" grpId="1" nodeType="withEffect">
                                  <p:stCondLst>
                                    <p:cond delay="700"/>
                                  </p:stCondLst>
                                  <p:childTnLst>
                                    <p:animScale>
                                      <p:cBhvr>
                                        <p:cTn id="120" dur="600" fill="hold"/>
                                        <p:tgtEl>
                                          <p:spTgt spid="27"/>
                                        </p:tgtEl>
                                      </p:cBhvr>
                                      <p:by x="400000" y="400000"/>
                                    </p:animScale>
                                  </p:childTnLst>
                                </p:cTn>
                              </p:par>
                              <p:par>
                                <p:cTn id="121" presetID="9" presetClass="exit" presetSubtype="0" fill="hold" grpId="2" nodeType="withEffect">
                                  <p:stCondLst>
                                    <p:cond delay="900"/>
                                  </p:stCondLst>
                                  <p:childTnLst>
                                    <p:animEffect transition="out" filter="dissolve">
                                      <p:cBhvr>
                                        <p:cTn id="122" dur="500"/>
                                        <p:tgtEl>
                                          <p:spTgt spid="27"/>
                                        </p:tgtEl>
                                      </p:cBhvr>
                                    </p:animEffect>
                                    <p:set>
                                      <p:cBhvr>
                                        <p:cTn id="123"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B56E61A-EF54-4647-94F8-4EA681A15DA1}"/>
              </a:ext>
            </a:extLst>
          </p:cNvPr>
          <p:cNvPicPr>
            <a:picLocks noChangeAspect="1"/>
          </p:cNvPicPr>
          <p:nvPr/>
        </p:nvPicPr>
        <p:blipFill rotWithShape="1">
          <a:blip r:embed="rId3"/>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28F75AFF-1163-4155-9C02-2E0D347E793C}"/>
              </a:ext>
            </a:extLst>
          </p:cNvPr>
          <p:cNvSpPr txBox="1"/>
          <p:nvPr/>
        </p:nvSpPr>
        <p:spPr>
          <a:xfrm>
            <a:off x="946388" y="136025"/>
            <a:ext cx="224773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Chinese New Year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8" name="矩形 7">
            <a:extLst>
              <a:ext uri="{FF2B5EF4-FFF2-40B4-BE49-F238E27FC236}">
                <a16:creationId xmlns:a16="http://schemas.microsoft.com/office/drawing/2014/main" id="{5A79CD09-0978-40B7-8BBF-7DB5010DF699}"/>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AACD3693-5F0D-46C7-B6E5-DD2EA958BC03}"/>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图片 9">
            <a:extLst>
              <a:ext uri="{FF2B5EF4-FFF2-40B4-BE49-F238E27FC236}">
                <a16:creationId xmlns:a16="http://schemas.microsoft.com/office/drawing/2014/main" id="{3277DA22-C522-4CF0-8871-2FBC639A20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402D8BB0-D522-47EF-A80D-354EB25C8D12}"/>
              </a:ext>
            </a:extLst>
          </p:cNvPr>
          <p:cNvSpPr/>
          <p:nvPr/>
        </p:nvSpPr>
        <p:spPr>
          <a:xfrm>
            <a:off x="2196270" y="1184900"/>
            <a:ext cx="6331351" cy="5139463"/>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spcAft>
                <a:spcPts val="0"/>
              </a:spcAft>
            </a:pPr>
            <a:r>
              <a:rPr lang="en-US" altLang="zh-CN" sz="2000" b="1" kern="100" dirty="0">
                <a:latin typeface="Times New Roman" panose="02020603050405020304" pitchFamily="18" charset="0"/>
                <a:cs typeface="Arial" panose="020B0604020202020204" pitchFamily="34" charset="0"/>
              </a:rPr>
              <a:t>History: </a:t>
            </a:r>
            <a:r>
              <a:rPr lang="en-US" altLang="zh-CN" kern="100" dirty="0">
                <a:latin typeface="Times New Roman" panose="02020603050405020304" pitchFamily="18" charset="0"/>
                <a:cs typeface="Arial" panose="020B0604020202020204" pitchFamily="34" charset="0"/>
              </a:rPr>
              <a:t>According to tales and legends, the beginning of the Chinese New Year started with a mythical beast called the </a:t>
            </a:r>
            <a:r>
              <a:rPr lang="en-US" altLang="zh-CN" kern="100" dirty="0" err="1">
                <a:latin typeface="Times New Roman" panose="02020603050405020304" pitchFamily="18" charset="0"/>
                <a:cs typeface="Arial" panose="020B0604020202020204" pitchFamily="34" charset="0"/>
              </a:rPr>
              <a:t>Nian</a:t>
            </a:r>
            <a:r>
              <a:rPr lang="en-US" altLang="zh-CN" kern="100" dirty="0">
                <a:latin typeface="Times New Roman" panose="02020603050405020304" pitchFamily="18" charset="0"/>
                <a:cs typeface="Arial" panose="020B0604020202020204" pitchFamily="34" charset="0"/>
              </a:rPr>
              <a:t> (a beast that lives under the sea or in the mountains) during the annual Spring Festival. The </a:t>
            </a:r>
            <a:r>
              <a:rPr lang="en-US" altLang="zh-CN" kern="100" dirty="0" err="1">
                <a:latin typeface="Times New Roman" panose="02020603050405020304" pitchFamily="18" charset="0"/>
                <a:cs typeface="Arial" panose="020B0604020202020204" pitchFamily="34" charset="0"/>
              </a:rPr>
              <a:t>Nian</a:t>
            </a:r>
            <a:r>
              <a:rPr lang="en-US" altLang="zh-CN" kern="100" dirty="0">
                <a:latin typeface="Times New Roman" panose="02020603050405020304" pitchFamily="18" charset="0"/>
                <a:cs typeface="Arial" panose="020B0604020202020204" pitchFamily="34" charset="0"/>
              </a:rPr>
              <a:t> would eat villagers, especially children in the middle of the night. One year, all the villagers decided to go hide from the beast. An old man, appeared before the villagers went into hiding and said that he would stay the night, and would get revenge on the </a:t>
            </a:r>
            <a:r>
              <a:rPr lang="en-US" altLang="zh-CN" kern="100" dirty="0" err="1">
                <a:latin typeface="Times New Roman" panose="02020603050405020304" pitchFamily="18" charset="0"/>
                <a:cs typeface="Arial" panose="020B0604020202020204" pitchFamily="34" charset="0"/>
              </a:rPr>
              <a:t>Nian</a:t>
            </a:r>
            <a:r>
              <a:rPr lang="en-US" altLang="zh-CN" kern="100" dirty="0">
                <a:latin typeface="Times New Roman" panose="02020603050405020304" pitchFamily="18" charset="0"/>
                <a:cs typeface="Arial" panose="020B0604020202020204" pitchFamily="34" charset="0"/>
              </a:rPr>
              <a:t>. All the villagers thought he was insane. The old man put red papers up and set off firecrackers. The day after, the villagers came back to their town and saw that nothing had been destroyed. They assumed that the old man was a deity who came to save them. The villagers then understood that </a:t>
            </a:r>
            <a:r>
              <a:rPr lang="en-US" altLang="zh-CN" kern="100" dirty="0" err="1">
                <a:latin typeface="Times New Roman" panose="02020603050405020304" pitchFamily="18" charset="0"/>
                <a:cs typeface="Arial" panose="020B0604020202020204" pitchFamily="34" charset="0"/>
              </a:rPr>
              <a:t>Yanhuang</a:t>
            </a:r>
            <a:r>
              <a:rPr lang="en-US" altLang="zh-CN" kern="100" dirty="0">
                <a:latin typeface="Times New Roman" panose="02020603050405020304" pitchFamily="18" charset="0"/>
                <a:cs typeface="Arial" panose="020B0604020202020204" pitchFamily="34" charset="0"/>
              </a:rPr>
              <a:t> had discovered that the </a:t>
            </a:r>
            <a:r>
              <a:rPr lang="en-US" altLang="zh-CN" kern="100" dirty="0" err="1">
                <a:latin typeface="Times New Roman" panose="02020603050405020304" pitchFamily="18" charset="0"/>
                <a:cs typeface="Arial" panose="020B0604020202020204" pitchFamily="34" charset="0"/>
              </a:rPr>
              <a:t>Nian</a:t>
            </a:r>
            <a:r>
              <a:rPr lang="en-US" altLang="zh-CN" kern="100" dirty="0">
                <a:latin typeface="Times New Roman" panose="02020603050405020304" pitchFamily="18" charset="0"/>
                <a:cs typeface="Arial" panose="020B0604020202020204" pitchFamily="34" charset="0"/>
              </a:rPr>
              <a:t> was afraid of the color red and loud noises. So the tradition grew that when New Year was approaching, the villagers would wear red clothes, hang red lanterns, and red spring scrolls on windows and doors. People also used firecrackers to frighten away the </a:t>
            </a:r>
            <a:r>
              <a:rPr lang="en-US" altLang="zh-CN" kern="100" dirty="0" err="1">
                <a:latin typeface="Times New Roman" panose="02020603050405020304" pitchFamily="18" charset="0"/>
                <a:cs typeface="Arial" panose="020B0604020202020204" pitchFamily="34" charset="0"/>
              </a:rPr>
              <a:t>Nian</a:t>
            </a:r>
            <a:r>
              <a:rPr lang="en-US" altLang="zh-CN" kern="100" dirty="0">
                <a:latin typeface="Times New Roman" panose="02020603050405020304" pitchFamily="18" charset="0"/>
                <a:cs typeface="Arial" panose="020B0604020202020204" pitchFamily="34" charset="0"/>
              </a:rPr>
              <a:t>. From then on, </a:t>
            </a:r>
            <a:r>
              <a:rPr lang="en-US" altLang="zh-CN" kern="100" dirty="0" err="1">
                <a:latin typeface="Times New Roman" panose="02020603050405020304" pitchFamily="18" charset="0"/>
                <a:cs typeface="Arial" panose="020B0604020202020204" pitchFamily="34" charset="0"/>
              </a:rPr>
              <a:t>Nian</a:t>
            </a:r>
            <a:r>
              <a:rPr lang="en-US" altLang="zh-CN" kern="100" dirty="0">
                <a:latin typeface="Times New Roman" panose="02020603050405020304" pitchFamily="18" charset="0"/>
                <a:cs typeface="Arial" panose="020B0604020202020204" pitchFamily="34" charset="0"/>
              </a:rPr>
              <a:t> never came to the village again.</a:t>
            </a:r>
            <a:endParaRPr lang="zh-CN" altLang="zh-CN" sz="1200" kern="100" dirty="0">
              <a:latin typeface="等线"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BE743BE1-69E0-4536-9C6D-F0FBC75C41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19111" y="2317016"/>
            <a:ext cx="3284343" cy="2636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47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矩形 6">
            <a:extLst>
              <a:ext uri="{FF2B5EF4-FFF2-40B4-BE49-F238E27FC236}">
                <a16:creationId xmlns:a16="http://schemas.microsoft.com/office/drawing/2014/main" id="{319A3508-25BF-4439-8081-96021490E426}"/>
              </a:ext>
            </a:extLst>
          </p:cNvPr>
          <p:cNvSpPr/>
          <p:nvPr/>
        </p:nvSpPr>
        <p:spPr>
          <a:xfrm>
            <a:off x="3495553" y="914400"/>
            <a:ext cx="5416953" cy="5833641"/>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8" name="图示 7">
            <a:extLst>
              <a:ext uri="{FF2B5EF4-FFF2-40B4-BE49-F238E27FC236}">
                <a16:creationId xmlns:a16="http://schemas.microsoft.com/office/drawing/2014/main" id="{0E93C02E-2FFE-469F-8300-53FF9A8C400A}"/>
              </a:ext>
            </a:extLst>
          </p:cNvPr>
          <p:cNvGraphicFramePr/>
          <p:nvPr>
            <p:extLst>
              <p:ext uri="{D42A27DB-BD31-4B8C-83A1-F6EECF244321}">
                <p14:modId xmlns:p14="http://schemas.microsoft.com/office/powerpoint/2010/main" val="154728735"/>
              </p:ext>
            </p:extLst>
          </p:nvPr>
        </p:nvGraphicFramePr>
        <p:xfrm>
          <a:off x="2689186" y="1080148"/>
          <a:ext cx="7093134" cy="5401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3">
            <a:extLst>
              <a:ext uri="{FF2B5EF4-FFF2-40B4-BE49-F238E27FC236}">
                <a16:creationId xmlns:a16="http://schemas.microsoft.com/office/drawing/2014/main" id="{81056488-032B-4A3C-BACE-A2E97FFFB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58314A8F-7186-4E35-B1E4-A4D5BDBA2D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23" y="42452"/>
            <a:ext cx="906865" cy="477045"/>
          </a:xfrm>
          <a:prstGeom prst="rect">
            <a:avLst/>
          </a:prstGeom>
          <a:ln>
            <a:noFill/>
          </a:ln>
          <a:effectLst>
            <a:outerShdw blurRad="292100" dist="139700" dir="2700000" algn="tl" rotWithShape="0">
              <a:srgbClr val="333333">
                <a:alpha val="65000"/>
              </a:srgbClr>
            </a:outerShdw>
          </a:effectLst>
        </p:spPr>
      </p:pic>
      <p:sp>
        <p:nvSpPr>
          <p:cNvPr id="11" name="文本框 10">
            <a:extLst>
              <a:ext uri="{FF2B5EF4-FFF2-40B4-BE49-F238E27FC236}">
                <a16:creationId xmlns:a16="http://schemas.microsoft.com/office/drawing/2014/main" id="{1F2D4F3B-CABE-4A17-904A-812F8CC0EB0A}"/>
              </a:ext>
            </a:extLst>
          </p:cNvPr>
          <p:cNvSpPr txBox="1"/>
          <p:nvPr/>
        </p:nvSpPr>
        <p:spPr>
          <a:xfrm>
            <a:off x="946388" y="136025"/>
            <a:ext cx="1077539"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Catalog</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12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B56E61A-EF54-4647-94F8-4EA681A15DA1}"/>
              </a:ext>
            </a:extLst>
          </p:cNvPr>
          <p:cNvPicPr>
            <a:picLocks noChangeAspect="1"/>
          </p:cNvPicPr>
          <p:nvPr/>
        </p:nvPicPr>
        <p:blipFill rotWithShape="1">
          <a:blip r:embed="rId3"/>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28F75AFF-1163-4155-9C02-2E0D347E793C}"/>
              </a:ext>
            </a:extLst>
          </p:cNvPr>
          <p:cNvSpPr txBox="1"/>
          <p:nvPr/>
        </p:nvSpPr>
        <p:spPr>
          <a:xfrm>
            <a:off x="946388" y="136025"/>
            <a:ext cx="224773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Chinese New Year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8" name="矩形 7">
            <a:extLst>
              <a:ext uri="{FF2B5EF4-FFF2-40B4-BE49-F238E27FC236}">
                <a16:creationId xmlns:a16="http://schemas.microsoft.com/office/drawing/2014/main" id="{5A79CD09-0978-40B7-8BBF-7DB5010DF699}"/>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AACD3693-5F0D-46C7-B6E5-DD2EA958BC03}"/>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图片 9">
            <a:extLst>
              <a:ext uri="{FF2B5EF4-FFF2-40B4-BE49-F238E27FC236}">
                <a16:creationId xmlns:a16="http://schemas.microsoft.com/office/drawing/2014/main" id="{3277DA22-C522-4CF0-8871-2FBC639A20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BBD33A39-860A-4AB9-AE08-89CB41C97228}"/>
              </a:ext>
            </a:extLst>
          </p:cNvPr>
          <p:cNvSpPr/>
          <p:nvPr/>
        </p:nvSpPr>
        <p:spPr>
          <a:xfrm>
            <a:off x="7069212" y="2438290"/>
            <a:ext cx="4817987" cy="276998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spcAft>
                <a:spcPts val="0"/>
              </a:spcAft>
            </a:pPr>
            <a:r>
              <a:rPr lang="en-US" altLang="zh-CN" sz="2400" b="1" dirty="0">
                <a:latin typeface="Times New Roman" panose="02020603050405020304" pitchFamily="18" charset="0"/>
              </a:rPr>
              <a:t>Related countries: </a:t>
            </a:r>
            <a:r>
              <a:rPr lang="en-US" altLang="zh-CN" dirty="0">
                <a:latin typeface="Times New Roman" panose="02020603050405020304" pitchFamily="18" charset="0"/>
              </a:rPr>
              <a:t>Chinese New year is celebrated in China as well as neighboring countries like Singapore, Malaysia, Thailand, the Philippines, South Korea, and all around the world where there are Chinese communities.</a:t>
            </a:r>
            <a:r>
              <a:rPr lang="zh-CN" altLang="zh-CN" dirty="0"/>
              <a:t> </a:t>
            </a:r>
            <a:r>
              <a:rPr lang="en-US" altLang="zh-CN" kern="100" dirty="0">
                <a:latin typeface="Times New Roman" panose="02020603050405020304" pitchFamily="18" charset="0"/>
                <a:cs typeface="Arial" panose="020B0604020202020204" pitchFamily="34" charset="0"/>
              </a:rPr>
              <a:t> </a:t>
            </a:r>
          </a:p>
          <a:p>
            <a:pPr algn="just"/>
            <a:r>
              <a:rPr lang="en-US" altLang="zh-CN" sz="2400" b="1" dirty="0"/>
              <a:t>Significance:</a:t>
            </a:r>
            <a:r>
              <a:rPr lang="en-US" altLang="zh-CN" sz="2400" dirty="0"/>
              <a:t> </a:t>
            </a:r>
            <a:r>
              <a:rPr lang="en-US" altLang="zh-CN" dirty="0">
                <a:latin typeface="Times New Roman" panose="02020603050405020304" pitchFamily="18" charset="0"/>
              </a:rPr>
              <a:t>It is one of the most important and biggest festivals in traditional Chinese culture, and one of the longest holidays, lasting up to 7 days.</a:t>
            </a:r>
            <a:endParaRPr lang="zh-CN" altLang="zh-CN" dirty="0">
              <a:latin typeface="Times New Roman" panose="02020603050405020304" pitchFamily="18" charset="0"/>
            </a:endParaRPr>
          </a:p>
        </p:txBody>
      </p:sp>
      <p:pic>
        <p:nvPicPr>
          <p:cNvPr id="14" name="图片 13">
            <a:extLst>
              <a:ext uri="{FF2B5EF4-FFF2-40B4-BE49-F238E27FC236}">
                <a16:creationId xmlns:a16="http://schemas.microsoft.com/office/drawing/2014/main" id="{1CEEABD0-ADF0-44D8-B7D0-A7DA17003E40}"/>
              </a:ext>
            </a:extLst>
          </p:cNvPr>
          <p:cNvPicPr/>
          <p:nvPr/>
        </p:nvPicPr>
        <p:blipFill rotWithShape="1">
          <a:blip r:embed="rId11"/>
          <a:srcRect b="11313"/>
          <a:stretch/>
        </p:blipFill>
        <p:spPr>
          <a:xfrm>
            <a:off x="2070253" y="1053296"/>
            <a:ext cx="4422796" cy="2769989"/>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D567DD87-BBC6-4D21-B713-73AD5770A773}"/>
              </a:ext>
            </a:extLst>
          </p:cNvPr>
          <p:cNvPicPr/>
          <p:nvPr/>
        </p:nvPicPr>
        <p:blipFill>
          <a:blip r:embed="rId12"/>
          <a:stretch>
            <a:fillRect/>
          </a:stretch>
        </p:blipFill>
        <p:spPr>
          <a:xfrm>
            <a:off x="2091136" y="4033491"/>
            <a:ext cx="4422795" cy="2688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7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B56E61A-EF54-4647-94F8-4EA681A15DA1}"/>
              </a:ext>
            </a:extLst>
          </p:cNvPr>
          <p:cNvPicPr>
            <a:picLocks noChangeAspect="1"/>
          </p:cNvPicPr>
          <p:nvPr/>
        </p:nvPicPr>
        <p:blipFill rotWithShape="1">
          <a:blip r:embed="rId3"/>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6" name="图片 3">
            <a:extLst>
              <a:ext uri="{FF2B5EF4-FFF2-40B4-BE49-F238E27FC236}">
                <a16:creationId xmlns:a16="http://schemas.microsoft.com/office/drawing/2014/main" id="{F014686D-DF2B-4A74-837F-8BEE61A24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28F75AFF-1163-4155-9C02-2E0D347E793C}"/>
              </a:ext>
            </a:extLst>
          </p:cNvPr>
          <p:cNvSpPr txBox="1"/>
          <p:nvPr/>
        </p:nvSpPr>
        <p:spPr>
          <a:xfrm>
            <a:off x="946388" y="136025"/>
            <a:ext cx="224773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Chinese New Year</a:t>
            </a:r>
            <a:endParaRPr lang="zh-CN" altLang="en-US"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useBgFill="1">
        <p:nvSpPr>
          <p:cNvPr id="8" name="矩形 7">
            <a:extLst>
              <a:ext uri="{FF2B5EF4-FFF2-40B4-BE49-F238E27FC236}">
                <a16:creationId xmlns:a16="http://schemas.microsoft.com/office/drawing/2014/main" id="{5A79CD09-0978-40B7-8BBF-7DB5010DF699}"/>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9" name="图示 8">
            <a:extLst>
              <a:ext uri="{FF2B5EF4-FFF2-40B4-BE49-F238E27FC236}">
                <a16:creationId xmlns:a16="http://schemas.microsoft.com/office/drawing/2014/main" id="{AACD3693-5F0D-46C7-B6E5-DD2EA958BC03}"/>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图片 9">
            <a:extLst>
              <a:ext uri="{FF2B5EF4-FFF2-40B4-BE49-F238E27FC236}">
                <a16:creationId xmlns:a16="http://schemas.microsoft.com/office/drawing/2014/main" id="{3277DA22-C522-4CF0-8871-2FBC639A20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BBD33A39-860A-4AB9-AE08-89CB41C97228}"/>
              </a:ext>
            </a:extLst>
          </p:cNvPr>
          <p:cNvSpPr/>
          <p:nvPr/>
        </p:nvSpPr>
        <p:spPr>
          <a:xfrm>
            <a:off x="4745857" y="1423786"/>
            <a:ext cx="4111932" cy="46166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spcAft>
                <a:spcPts val="0"/>
              </a:spcAft>
            </a:pPr>
            <a:r>
              <a:rPr lang="en-US" altLang="zh-CN" sz="2400" b="1" kern="100" dirty="0">
                <a:latin typeface="Times New Roman" panose="02020603050405020304" pitchFamily="18" charset="0"/>
                <a:cs typeface="Arial" panose="020B0604020202020204" pitchFamily="34" charset="0"/>
              </a:rPr>
              <a:t>The nightmare of youngsters!</a:t>
            </a:r>
            <a:endParaRPr lang="zh-CN" altLang="zh-CN" sz="1400" kern="100" dirty="0">
              <a:latin typeface="等线" panose="02010600030101010101" pitchFamily="2" charset="-122"/>
              <a:cs typeface="Arial" panose="020B0604020202020204" pitchFamily="34" charset="0"/>
            </a:endParaRPr>
          </a:p>
        </p:txBody>
      </p:sp>
      <p:pic>
        <p:nvPicPr>
          <p:cNvPr id="14" name="图片 13">
            <a:extLst>
              <a:ext uri="{FF2B5EF4-FFF2-40B4-BE49-F238E27FC236}">
                <a16:creationId xmlns:a16="http://schemas.microsoft.com/office/drawing/2014/main" id="{131EEA6A-B5CC-4685-BD43-8C53B5250C23}"/>
              </a:ext>
            </a:extLst>
          </p:cNvPr>
          <p:cNvPicPr/>
          <p:nvPr/>
        </p:nvPicPr>
        <p:blipFill>
          <a:blip r:embed="rId11"/>
          <a:stretch>
            <a:fillRect/>
          </a:stretch>
        </p:blipFill>
        <p:spPr>
          <a:xfrm>
            <a:off x="4486193" y="2393494"/>
            <a:ext cx="4631260" cy="34564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510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0D43D94-9DCD-4BC8-A40D-8ABCB4C7BF82}"/>
              </a:ext>
            </a:extLst>
          </p:cNvPr>
          <p:cNvPicPr>
            <a:picLocks noChangeAspect="1"/>
          </p:cNvPicPr>
          <p:nvPr/>
        </p:nvPicPr>
        <p:blipFill rotWithShape="1">
          <a:blip r:embed="rId2">
            <a:extLst>
              <a:ext uri="{28A0092B-C50C-407E-A947-70E740481C1C}">
                <a14:useLocalDpi xmlns:a14="http://schemas.microsoft.com/office/drawing/2010/main" val="0"/>
              </a:ext>
            </a:extLst>
          </a:blip>
          <a:srcRect l="6479" t="14193" r="9014" b="16541"/>
          <a:stretch/>
        </p:blipFill>
        <p:spPr>
          <a:xfrm>
            <a:off x="0" y="-137160"/>
            <a:ext cx="12192000" cy="699516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5FB742C9-541D-423E-8F88-994E741F3650}"/>
              </a:ext>
            </a:extLst>
          </p:cNvPr>
          <p:cNvPicPr>
            <a:picLocks noChangeAspect="1"/>
          </p:cNvPicPr>
          <p:nvPr/>
        </p:nvPicPr>
        <p:blipFill rotWithShape="1">
          <a:blip r:embed="rId2">
            <a:extLst>
              <a:ext uri="{28A0092B-C50C-407E-A947-70E740481C1C}">
                <a14:useLocalDpi xmlns:a14="http://schemas.microsoft.com/office/drawing/2010/main" val="0"/>
              </a:ext>
            </a:extLst>
          </a:blip>
          <a:srcRect l="6479" t="14193" r="51268" b="16541"/>
          <a:stretch/>
        </p:blipFill>
        <p:spPr>
          <a:xfrm>
            <a:off x="-6096000" y="0"/>
            <a:ext cx="6096000" cy="6995160"/>
          </a:xfrm>
          <a:prstGeom prst="rect">
            <a:avLst/>
          </a:prstGeom>
          <a:effectLst>
            <a:outerShdw blurRad="63500" sx="102000" sy="102000" algn="ctr" rotWithShape="0">
              <a:prstClr val="black">
                <a:alpha val="40000"/>
              </a:prstClr>
            </a:outerShdw>
          </a:effectLst>
        </p:spPr>
      </p:pic>
      <p:pic>
        <p:nvPicPr>
          <p:cNvPr id="7" name="图片 6">
            <a:extLst>
              <a:ext uri="{FF2B5EF4-FFF2-40B4-BE49-F238E27FC236}">
                <a16:creationId xmlns:a16="http://schemas.microsoft.com/office/drawing/2014/main" id="{8A1FE4AE-1A2C-4BFF-BC1D-DA52ED105209}"/>
              </a:ext>
            </a:extLst>
          </p:cNvPr>
          <p:cNvPicPr>
            <a:picLocks noChangeAspect="1"/>
          </p:cNvPicPr>
          <p:nvPr/>
        </p:nvPicPr>
        <p:blipFill rotWithShape="1">
          <a:blip r:embed="rId2">
            <a:extLst>
              <a:ext uri="{28A0092B-C50C-407E-A947-70E740481C1C}">
                <a14:useLocalDpi xmlns:a14="http://schemas.microsoft.com/office/drawing/2010/main" val="0"/>
              </a:ext>
            </a:extLst>
          </a:blip>
          <a:srcRect l="48732" t="14193" r="9014" b="16541"/>
          <a:stretch/>
        </p:blipFill>
        <p:spPr>
          <a:xfrm>
            <a:off x="12192000" y="0"/>
            <a:ext cx="6096000" cy="699516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5367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 -3.7037E-6 L 0.5 -0.00995 " pathEditMode="relative" rAng="0" ptsTypes="AA">
                                      <p:cBhvr>
                                        <p:cTn id="6" dur="2000" fill="hold"/>
                                        <p:tgtEl>
                                          <p:spTgt spid="6"/>
                                        </p:tgtEl>
                                        <p:attrNameLst>
                                          <p:attrName>ppt_x</p:attrName>
                                          <p:attrName>ppt_y</p:attrName>
                                        </p:attrNameLst>
                                      </p:cBhvr>
                                      <p:rCtr x="25000" y="-509"/>
                                    </p:animMotion>
                                  </p:childTnLst>
                                </p:cTn>
                              </p:par>
                              <p:par>
                                <p:cTn id="7" presetID="35" presetClass="path" presetSubtype="0" accel="50000" decel="50000" fill="hold" nodeType="withEffect">
                                  <p:stCondLst>
                                    <p:cond delay="0"/>
                                  </p:stCondLst>
                                  <p:childTnLst>
                                    <p:animMotion origin="layout" path="M 0 -3.7037E-6 L -0.5 -0.00995 " pathEditMode="relative" rAng="0" ptsTypes="AA">
                                      <p:cBhvr>
                                        <p:cTn id="8" dur="2000" fill="hold"/>
                                        <p:tgtEl>
                                          <p:spTgt spid="7"/>
                                        </p:tgtEl>
                                        <p:attrNameLst>
                                          <p:attrName>ppt_x</p:attrName>
                                          <p:attrName>ppt_y</p:attrName>
                                        </p:attrNameLst>
                                      </p:cBhvr>
                                      <p:rCtr x="-25000" y="-509"/>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77C0BCA1-805F-4698-8B68-100502977C69}"/>
              </a:ext>
            </a:extLst>
          </p:cNvPr>
          <p:cNvGraphicFramePr/>
          <p:nvPr>
            <p:extLst>
              <p:ext uri="{D42A27DB-BD31-4B8C-83A1-F6EECF244321}">
                <p14:modId xmlns:p14="http://schemas.microsoft.com/office/powerpoint/2010/main" val="3900062315"/>
              </p:ext>
            </p:extLst>
          </p:nvPr>
        </p:nvGraphicFramePr>
        <p:xfrm>
          <a:off x="2942045" y="1034510"/>
          <a:ext cx="6307909" cy="5289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5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39A5194-CED8-4125-8867-A46B10F5CC93}"/>
              </a:ext>
            </a:extLst>
          </p:cNvPr>
          <p:cNvSpPr txBox="1"/>
          <p:nvPr/>
        </p:nvSpPr>
        <p:spPr>
          <a:xfrm>
            <a:off x="946388" y="136025"/>
            <a:ext cx="263181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Tomb-Sweeping Day</a:t>
            </a:r>
          </a:p>
        </p:txBody>
      </p:sp>
      <p:sp useBgFill="1">
        <p:nvSpPr>
          <p:cNvPr id="6" name="矩形 5">
            <a:extLst>
              <a:ext uri="{FF2B5EF4-FFF2-40B4-BE49-F238E27FC236}">
                <a16:creationId xmlns:a16="http://schemas.microsoft.com/office/drawing/2014/main" id="{BE4C9671-85EE-4899-900D-871DB3E665C8}"/>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 name="图示 4">
            <a:extLst>
              <a:ext uri="{FF2B5EF4-FFF2-40B4-BE49-F238E27FC236}">
                <a16:creationId xmlns:a16="http://schemas.microsoft.com/office/drawing/2014/main" id="{2FFC6FA7-B5A4-4166-8EA2-92741531EEFD}"/>
              </a:ext>
            </a:extLst>
          </p:cNvPr>
          <p:cNvGraphicFramePr/>
          <p:nvPr>
            <p:extLst>
              <p:ext uri="{D42A27DB-BD31-4B8C-83A1-F6EECF244321}">
                <p14:modId xmlns:p14="http://schemas.microsoft.com/office/powerpoint/2010/main" val="363253770"/>
              </p:ext>
            </p:extLst>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3">
            <a:extLst>
              <a:ext uri="{FF2B5EF4-FFF2-40B4-BE49-F238E27FC236}">
                <a16:creationId xmlns:a16="http://schemas.microsoft.com/office/drawing/2014/main" id="{2790231E-768C-48E3-ADCF-28CACBE40F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86D64F9D-0C87-489C-BC81-A6D1BDEAE530}"/>
              </a:ext>
            </a:extLst>
          </p:cNvPr>
          <p:cNvPicPr>
            <a:picLocks noChangeAspect="1"/>
          </p:cNvPicPr>
          <p:nvPr/>
        </p:nvPicPr>
        <p:blipFill rotWithShape="1">
          <a:blip r:embed="rId9"/>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2218CA9E-B382-4B0F-9BE2-DB343DAE10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1D535C3D-E665-4116-A0DA-8718F256F119}"/>
              </a:ext>
            </a:extLst>
          </p:cNvPr>
          <p:cNvPicPr>
            <a:picLocks noChangeAspect="1"/>
          </p:cNvPicPr>
          <p:nvPr/>
        </p:nvPicPr>
        <p:blipFill rotWithShape="1">
          <a:blip r:embed="rId11">
            <a:extLst>
              <a:ext uri="{28A0092B-C50C-407E-A947-70E740481C1C}">
                <a14:useLocalDpi xmlns:a14="http://schemas.microsoft.com/office/drawing/2010/main" val="0"/>
              </a:ext>
            </a:extLst>
          </a:blip>
          <a:srcRect l="4165" t="5486" r="2994" b="5486"/>
          <a:stretch/>
        </p:blipFill>
        <p:spPr>
          <a:xfrm>
            <a:off x="6649733" y="1367601"/>
            <a:ext cx="5233065" cy="4429517"/>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6023F2DA-1C8D-43F3-8BC0-2B00A3290EB9}"/>
              </a:ext>
            </a:extLst>
          </p:cNvPr>
          <p:cNvSpPr/>
          <p:nvPr/>
        </p:nvSpPr>
        <p:spPr>
          <a:xfrm>
            <a:off x="2862175" y="2951549"/>
            <a:ext cx="3406011" cy="286232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r>
              <a:rPr lang="en-US" altLang="zh-CN" b="1" dirty="0">
                <a:solidFill>
                  <a:schemeClr val="tx1">
                    <a:lumMod val="65000"/>
                    <a:lumOff val="35000"/>
                  </a:schemeClr>
                </a:solidFill>
              </a:rPr>
              <a:t>Not only is it a day for commemorating the dead, is it also a time for people to enjoy themselves. During March, everything in nature takes on a new look, as trees turn green, flowers blossom, and the sun shines brightly. It is a fine time to go out and to appreciate the beautiful scenes of nature. </a:t>
            </a:r>
            <a:endParaRPr lang="zh-CN" altLang="en-US" b="1" dirty="0">
              <a:solidFill>
                <a:schemeClr val="tx1">
                  <a:lumMod val="65000"/>
                  <a:lumOff val="35000"/>
                </a:schemeClr>
              </a:solidFill>
            </a:endParaRPr>
          </a:p>
        </p:txBody>
      </p:sp>
    </p:spTree>
    <p:extLst>
      <p:ext uri="{BB962C8B-B14F-4D97-AF65-F5344CB8AC3E}">
        <p14:creationId xmlns:p14="http://schemas.microsoft.com/office/powerpoint/2010/main" val="286718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39A5194-CED8-4125-8867-A46B10F5CC93}"/>
              </a:ext>
            </a:extLst>
          </p:cNvPr>
          <p:cNvSpPr txBox="1"/>
          <p:nvPr/>
        </p:nvSpPr>
        <p:spPr>
          <a:xfrm>
            <a:off x="946388" y="136025"/>
            <a:ext cx="263181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Tomb-Sweeping Day</a:t>
            </a:r>
          </a:p>
        </p:txBody>
      </p:sp>
      <p:sp useBgFill="1">
        <p:nvSpPr>
          <p:cNvPr id="6" name="矩形 5">
            <a:extLst>
              <a:ext uri="{FF2B5EF4-FFF2-40B4-BE49-F238E27FC236}">
                <a16:creationId xmlns:a16="http://schemas.microsoft.com/office/drawing/2014/main" id="{BE4C9671-85EE-4899-900D-871DB3E665C8}"/>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 name="图示 4">
            <a:extLst>
              <a:ext uri="{FF2B5EF4-FFF2-40B4-BE49-F238E27FC236}">
                <a16:creationId xmlns:a16="http://schemas.microsoft.com/office/drawing/2014/main" id="{2FFC6FA7-B5A4-4166-8EA2-92741531EEFD}"/>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3">
            <a:extLst>
              <a:ext uri="{FF2B5EF4-FFF2-40B4-BE49-F238E27FC236}">
                <a16:creationId xmlns:a16="http://schemas.microsoft.com/office/drawing/2014/main" id="{2790231E-768C-48E3-ADCF-28CACBE40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86D64F9D-0C87-489C-BC81-A6D1BDEAE530}"/>
              </a:ext>
            </a:extLst>
          </p:cNvPr>
          <p:cNvPicPr>
            <a:picLocks noChangeAspect="1"/>
          </p:cNvPicPr>
          <p:nvPr/>
        </p:nvPicPr>
        <p:blipFill rotWithShape="1">
          <a:blip r:embed="rId8"/>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2218CA9E-B382-4B0F-9BE2-DB343DAE10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1A1A3A04-D36D-4067-8450-13B119ABAF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2226" y="1731252"/>
            <a:ext cx="5093241" cy="3395494"/>
          </a:xfrm>
          <a:prstGeom prst="rect">
            <a:avLst/>
          </a:prstGeom>
          <a:ln>
            <a:noFill/>
          </a:ln>
          <a:effectLst>
            <a:outerShdw blurRad="292100" dist="139700" dir="2700000" algn="tl" rotWithShape="0">
              <a:srgbClr val="333333">
                <a:alpha val="65000"/>
              </a:srgbClr>
            </a:outerShdw>
          </a:effectLst>
        </p:spPr>
      </p:pic>
      <p:sp>
        <p:nvSpPr>
          <p:cNvPr id="18" name="矩形 17">
            <a:extLst>
              <a:ext uri="{FF2B5EF4-FFF2-40B4-BE49-F238E27FC236}">
                <a16:creationId xmlns:a16="http://schemas.microsoft.com/office/drawing/2014/main" id="{BFBD0508-8DDB-461B-BB85-0271B5E6623D}"/>
              </a:ext>
            </a:extLst>
          </p:cNvPr>
          <p:cNvSpPr/>
          <p:nvPr/>
        </p:nvSpPr>
        <p:spPr>
          <a:xfrm>
            <a:off x="3885250" y="5341778"/>
            <a:ext cx="2307191" cy="3693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dirty="0">
                <a:solidFill>
                  <a:schemeClr val="tx1">
                    <a:lumMod val="65000"/>
                    <a:lumOff val="35000"/>
                  </a:schemeClr>
                </a:solidFill>
              </a:rPr>
              <a:t>The Day of the Dead </a:t>
            </a:r>
            <a:endParaRPr lang="zh-CN" altLang="en-US" dirty="0">
              <a:solidFill>
                <a:schemeClr val="tx1">
                  <a:lumMod val="65000"/>
                  <a:lumOff val="35000"/>
                </a:schemeClr>
              </a:solidFill>
            </a:endParaRPr>
          </a:p>
        </p:txBody>
      </p:sp>
      <p:sp>
        <p:nvSpPr>
          <p:cNvPr id="19" name="矩形 18">
            <a:extLst>
              <a:ext uri="{FF2B5EF4-FFF2-40B4-BE49-F238E27FC236}">
                <a16:creationId xmlns:a16="http://schemas.microsoft.com/office/drawing/2014/main" id="{7FAD5793-7A21-4D83-9829-AAAFB9AF37C7}"/>
              </a:ext>
            </a:extLst>
          </p:cNvPr>
          <p:cNvSpPr/>
          <p:nvPr/>
        </p:nvSpPr>
        <p:spPr>
          <a:xfrm>
            <a:off x="7993930" y="1925458"/>
            <a:ext cx="3808021" cy="341632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r>
              <a:rPr lang="en-US" altLang="zh-CN" b="1" dirty="0">
                <a:solidFill>
                  <a:schemeClr val="tx1">
                    <a:lumMod val="65000"/>
                    <a:lumOff val="35000"/>
                  </a:schemeClr>
                </a:solidFill>
              </a:rPr>
              <a:t>When we think of Qingming Festival, we first think of tomb-sweeping, honoring our ancestors, but that's not everything. In Mexico, there is a traditional holiday called Día de Muertos. The Day of the Dead. This festival is all about pray for and remember friends and family members who have died.  But the Qingming Festival is different. It has many other customs.</a:t>
            </a:r>
          </a:p>
        </p:txBody>
      </p:sp>
    </p:spTree>
    <p:extLst>
      <p:ext uri="{BB962C8B-B14F-4D97-AF65-F5344CB8AC3E}">
        <p14:creationId xmlns:p14="http://schemas.microsoft.com/office/powerpoint/2010/main" val="171336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39A5194-CED8-4125-8867-A46B10F5CC93}"/>
              </a:ext>
            </a:extLst>
          </p:cNvPr>
          <p:cNvSpPr txBox="1"/>
          <p:nvPr/>
        </p:nvSpPr>
        <p:spPr>
          <a:xfrm>
            <a:off x="946388" y="136025"/>
            <a:ext cx="263181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Tomb-Sweeping Day</a:t>
            </a:r>
          </a:p>
        </p:txBody>
      </p:sp>
      <p:sp useBgFill="1">
        <p:nvSpPr>
          <p:cNvPr id="6" name="矩形 5">
            <a:extLst>
              <a:ext uri="{FF2B5EF4-FFF2-40B4-BE49-F238E27FC236}">
                <a16:creationId xmlns:a16="http://schemas.microsoft.com/office/drawing/2014/main" id="{BE4C9671-85EE-4899-900D-871DB3E665C8}"/>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 name="图示 4">
            <a:extLst>
              <a:ext uri="{FF2B5EF4-FFF2-40B4-BE49-F238E27FC236}">
                <a16:creationId xmlns:a16="http://schemas.microsoft.com/office/drawing/2014/main" id="{2FFC6FA7-B5A4-4166-8EA2-92741531EEFD}"/>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图片 12">
            <a:extLst>
              <a:ext uri="{FF2B5EF4-FFF2-40B4-BE49-F238E27FC236}">
                <a16:creationId xmlns:a16="http://schemas.microsoft.com/office/drawing/2014/main" id="{86D64F9D-0C87-489C-BC81-A6D1BDEAE530}"/>
              </a:ext>
            </a:extLst>
          </p:cNvPr>
          <p:cNvPicPr>
            <a:picLocks noChangeAspect="1"/>
          </p:cNvPicPr>
          <p:nvPr/>
        </p:nvPicPr>
        <p:blipFill rotWithShape="1">
          <a:blip r:embed="rId7"/>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2218CA9E-B382-4B0F-9BE2-DB343DAE10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727CE723-EC87-446B-9ABA-3B99A833F4AF}"/>
              </a:ext>
            </a:extLst>
          </p:cNvPr>
          <p:cNvSpPr/>
          <p:nvPr/>
        </p:nvSpPr>
        <p:spPr>
          <a:xfrm>
            <a:off x="2862175" y="2951549"/>
            <a:ext cx="3406011" cy="286232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just"/>
            <a:r>
              <a:rPr lang="en-US" altLang="zh-CN" b="1" dirty="0">
                <a:solidFill>
                  <a:schemeClr val="tx1">
                    <a:lumMod val="65000"/>
                    <a:lumOff val="35000"/>
                  </a:schemeClr>
                </a:solidFill>
              </a:rPr>
              <a:t>Not only is it a day for commemorating the dead, is it also a time for people to enjoy themselves. During March, everything in nature takes on a new look, as trees turn green, flowers blossom, and the sun shines brightly. It is a fine time to go out and to appreciate the beautiful scenes of nature.</a:t>
            </a:r>
            <a:endParaRPr lang="zh-CN" altLang="en-US" b="1" dirty="0">
              <a:solidFill>
                <a:schemeClr val="tx1">
                  <a:lumMod val="65000"/>
                  <a:lumOff val="35000"/>
                </a:schemeClr>
              </a:solidFill>
            </a:endParaRPr>
          </a:p>
        </p:txBody>
      </p:sp>
      <p:pic>
        <p:nvPicPr>
          <p:cNvPr id="8" name="图片 7">
            <a:extLst>
              <a:ext uri="{FF2B5EF4-FFF2-40B4-BE49-F238E27FC236}">
                <a16:creationId xmlns:a16="http://schemas.microsoft.com/office/drawing/2014/main" id="{FE11AAF6-F940-4B38-BC98-AB3628EB9865}"/>
              </a:ext>
            </a:extLst>
          </p:cNvPr>
          <p:cNvPicPr>
            <a:picLocks noChangeAspect="1"/>
          </p:cNvPicPr>
          <p:nvPr/>
        </p:nvPicPr>
        <p:blipFill>
          <a:blip r:embed="rId9"/>
          <a:stretch>
            <a:fillRect/>
          </a:stretch>
        </p:blipFill>
        <p:spPr>
          <a:xfrm>
            <a:off x="3254321" y="1514683"/>
            <a:ext cx="2621721" cy="735123"/>
          </a:xfrm>
          <a:prstGeom prst="rect">
            <a:avLst/>
          </a:prstGeom>
          <a:ln>
            <a:noFill/>
          </a:ln>
          <a:effectLst>
            <a:outerShdw blurRad="292100" dist="139700" dir="2700000" algn="tl" rotWithShape="0">
              <a:srgbClr val="333333">
                <a:alpha val="65000"/>
              </a:srgbClr>
            </a:outerShdw>
          </a:effectLst>
        </p:spPr>
      </p:pic>
      <p:pic>
        <p:nvPicPr>
          <p:cNvPr id="7" name="图片 3">
            <a:extLst>
              <a:ext uri="{FF2B5EF4-FFF2-40B4-BE49-F238E27FC236}">
                <a16:creationId xmlns:a16="http://schemas.microsoft.com/office/drawing/2014/main" id="{2790231E-768C-48E3-ADCF-28CACBE40F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164D857-3764-41D7-855F-F4CBA74F9C7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83" b="96667" l="10000" r="99938">
                        <a14:foregroundMark x1="57688" y1="41750" x2="55375" y2="21333"/>
                        <a14:foregroundMark x1="53375" y1="41917" x2="54313" y2="15667"/>
                        <a14:foregroundMark x1="49563" y1="30917" x2="49313" y2="9917"/>
                        <a14:foregroundMark x1="42938" y1="8083" x2="41250" y2="3167"/>
                        <a14:foregroundMark x1="46000" y1="74917" x2="44500" y2="91000"/>
                        <a14:foregroundMark x1="41000" y1="3000" x2="39938" y2="1333"/>
                        <a14:foregroundMark x1="58375" y1="58083" x2="59000" y2="65917"/>
                        <a14:foregroundMark x1="59000" y1="65917" x2="56875" y2="75750"/>
                        <a14:foregroundMark x1="56875" y1="75750" x2="57563" y2="73833"/>
                        <a14:foregroundMark x1="61750" y1="62583" x2="65688" y2="72833"/>
                        <a14:foregroundMark x1="65688" y1="72833" x2="74688" y2="74833"/>
                        <a14:foregroundMark x1="74688" y1="74833" x2="84000" y2="64583"/>
                        <a14:foregroundMark x1="84000" y1="64583" x2="86625" y2="50083"/>
                        <a14:foregroundMark x1="86625" y1="50083" x2="79563" y2="19667"/>
                        <a14:foregroundMark x1="79563" y1="19667" x2="79875" y2="18000"/>
                        <a14:foregroundMark x1="87875" y1="20250" x2="90750" y2="53250"/>
                        <a14:foregroundMark x1="90750" y1="53250" x2="90188" y2="57750"/>
                        <a14:foregroundMark x1="90438" y1="12750" x2="98375" y2="75167"/>
                        <a14:foregroundMark x1="98375" y1="75167" x2="92063" y2="82083"/>
                        <a14:foregroundMark x1="92063" y1="82083" x2="79750" y2="88667"/>
                        <a14:foregroundMark x1="89750" y1="70417" x2="89250" y2="48250"/>
                        <a14:foregroundMark x1="85938" y1="75667" x2="91688" y2="64917"/>
                        <a14:foregroundMark x1="95625" y1="66000" x2="95500" y2="85083"/>
                        <a14:foregroundMark x1="94688" y1="96333" x2="89375" y2="96667"/>
                        <a14:foregroundMark x1="47938" y1="95917" x2="55688" y2="96083"/>
                        <a14:foregroundMark x1="55688" y1="96083" x2="75938" y2="94667"/>
                        <a14:foregroundMark x1="75938" y1="94667" x2="99188" y2="94667"/>
                        <a14:foregroundMark x1="99188" y1="94667" x2="97500" y2="29083"/>
                        <a14:foregroundMark x1="97500" y1="29083" x2="94250" y2="12667"/>
                        <a14:foregroundMark x1="94250" y1="12667" x2="52438" y2="2333"/>
                        <a14:foregroundMark x1="52438" y1="2333" x2="47750" y2="8667"/>
                        <a14:foregroundMark x1="47750" y1="8667" x2="50563" y2="42667"/>
                        <a14:foregroundMark x1="50563" y1="42667" x2="49938" y2="43583"/>
                        <a14:foregroundMark x1="49563" y1="43583" x2="48313" y2="24500"/>
                        <a14:foregroundMark x1="48313" y1="24500" x2="46625" y2="17000"/>
                        <a14:foregroundMark x1="46625" y1="17000" x2="42140" y2="9535"/>
                        <a14:foregroundMark x1="94500" y1="24333" x2="94625" y2="6917"/>
                        <a14:foregroundMark x1="94625" y1="6917" x2="88438" y2="4667"/>
                        <a14:foregroundMark x1="88438" y1="4667" x2="80063" y2="10167"/>
                        <a14:foregroundMark x1="80063" y1="10167" x2="74938" y2="39917"/>
                        <a14:foregroundMark x1="74938" y1="39917" x2="69375" y2="47500"/>
                        <a14:foregroundMark x1="69375" y1="47500" x2="61187" y2="50500"/>
                        <a14:foregroundMark x1="61187" y1="50500" x2="49688" y2="46250"/>
                        <a14:foregroundMark x1="49688" y1="46250" x2="48188" y2="45000"/>
                        <a14:foregroundMark x1="95313" y1="18000" x2="99938" y2="7000"/>
                        <a14:foregroundMark x1="39563" y1="2083" x2="39000" y2="83"/>
                        <a14:backgroundMark x1="37625" y1="1000" x2="37625" y2="1000"/>
                        <a14:backgroundMark x1="38563" y1="2500" x2="35688" y2="1000"/>
                        <a14:backgroundMark x1="36938" y1="3000" x2="34063" y2="83"/>
                        <a14:backgroundMark x1="40438" y1="6833" x2="38438" y2="5000"/>
                        <a14:backgroundMark x1="38375" y1="1250" x2="38375" y2="1250"/>
                        <a14:backgroundMark x1="40688" y1="7167" x2="40688" y2="7167"/>
                        <a14:backgroundMark x1="40500" y1="6667" x2="40500" y2="6667"/>
                        <a14:backgroundMark x1="41000" y1="8000" x2="41000" y2="8000"/>
                        <a14:backgroundMark x1="40500" y1="7083" x2="40500" y2="7083"/>
                        <a14:backgroundMark x1="40625" y1="7417" x2="41250" y2="8750"/>
                        <a14:backgroundMark x1="40375" y1="7000" x2="41750" y2="9833"/>
                        <a14:backgroundMark x1="40313" y1="6667" x2="40750" y2="7417"/>
                        <a14:backgroundMark x1="38125" y1="1250" x2="38250" y2="2000"/>
                      </a14:backgroundRemoval>
                    </a14:imgEffect>
                  </a14:imgLayer>
                </a14:imgProps>
              </a:ext>
              <a:ext uri="{28A0092B-C50C-407E-A947-70E740481C1C}">
                <a14:useLocalDpi xmlns:a14="http://schemas.microsoft.com/office/drawing/2010/main" val="0"/>
              </a:ext>
            </a:extLst>
          </a:blip>
          <a:srcRect l="37178"/>
          <a:stretch/>
        </p:blipFill>
        <p:spPr>
          <a:xfrm>
            <a:off x="6551629" y="7601"/>
            <a:ext cx="5738055" cy="6850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3103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139A5194-CED8-4125-8867-A46B10F5CC93}"/>
              </a:ext>
            </a:extLst>
          </p:cNvPr>
          <p:cNvSpPr txBox="1"/>
          <p:nvPr/>
        </p:nvSpPr>
        <p:spPr>
          <a:xfrm>
            <a:off x="946388" y="136025"/>
            <a:ext cx="2631811"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dirty="0">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Tomb-Sweeping Day</a:t>
            </a:r>
          </a:p>
        </p:txBody>
      </p:sp>
      <p:sp useBgFill="1">
        <p:nvSpPr>
          <p:cNvPr id="6" name="矩形 5">
            <a:extLst>
              <a:ext uri="{FF2B5EF4-FFF2-40B4-BE49-F238E27FC236}">
                <a16:creationId xmlns:a16="http://schemas.microsoft.com/office/drawing/2014/main" id="{BE4C9671-85EE-4899-900D-871DB3E665C8}"/>
              </a:ext>
            </a:extLst>
          </p:cNvPr>
          <p:cNvSpPr/>
          <p:nvPr/>
        </p:nvSpPr>
        <p:spPr>
          <a:xfrm>
            <a:off x="0" y="795574"/>
            <a:ext cx="1909823" cy="6062426"/>
          </a:xfrm>
          <a:prstGeom prst="rect">
            <a:avLst/>
          </a:prstGeom>
          <a:ln>
            <a:no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 name="图示 4">
            <a:extLst>
              <a:ext uri="{FF2B5EF4-FFF2-40B4-BE49-F238E27FC236}">
                <a16:creationId xmlns:a16="http://schemas.microsoft.com/office/drawing/2014/main" id="{2FFC6FA7-B5A4-4166-8EA2-92741531EEFD}"/>
              </a:ext>
            </a:extLst>
          </p:cNvPr>
          <p:cNvGraphicFramePr/>
          <p:nvPr/>
        </p:nvGraphicFramePr>
        <p:xfrm>
          <a:off x="-1" y="1053296"/>
          <a:ext cx="1909824" cy="5428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3">
            <a:extLst>
              <a:ext uri="{FF2B5EF4-FFF2-40B4-BE49-F238E27FC236}">
                <a16:creationId xmlns:a16="http://schemas.microsoft.com/office/drawing/2014/main" id="{2790231E-768C-48E3-ADCF-28CACBE40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 y="533637"/>
            <a:ext cx="122951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86D64F9D-0C87-489C-BC81-A6D1BDEAE530}"/>
              </a:ext>
            </a:extLst>
          </p:cNvPr>
          <p:cNvPicPr>
            <a:picLocks noChangeAspect="1"/>
          </p:cNvPicPr>
          <p:nvPr/>
        </p:nvPicPr>
        <p:blipFill rotWithShape="1">
          <a:blip r:embed="rId8"/>
          <a:srcRect b="10980"/>
          <a:stretch/>
        </p:blipFill>
        <p:spPr>
          <a:xfrm>
            <a:off x="229036" y="137089"/>
            <a:ext cx="717352" cy="369333"/>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2218CA9E-B382-4B0F-9BE2-DB343DAE10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955" y="5813871"/>
            <a:ext cx="906865" cy="477045"/>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75D821B1-E36A-455F-8815-1779BDBC8D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8250" y="2126138"/>
            <a:ext cx="5681221" cy="3195687"/>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135A6FA7-807F-421B-A5E3-C9139C5B2C93}"/>
              </a:ext>
            </a:extLst>
          </p:cNvPr>
          <p:cNvSpPr/>
          <p:nvPr/>
        </p:nvSpPr>
        <p:spPr>
          <a:xfrm>
            <a:off x="5340484" y="1053296"/>
            <a:ext cx="1535163"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ctr"/>
            <a:r>
              <a:rPr lang="en-US" altLang="zh-CN" sz="2000" b="1" dirty="0">
                <a:solidFill>
                  <a:schemeClr val="tx1">
                    <a:lumMod val="65000"/>
                    <a:lumOff val="35000"/>
                  </a:schemeClr>
                </a:solidFill>
              </a:rPr>
              <a:t>Flying Kites</a:t>
            </a:r>
          </a:p>
        </p:txBody>
      </p:sp>
      <p:sp>
        <p:nvSpPr>
          <p:cNvPr id="18" name="矩形 17">
            <a:extLst>
              <a:ext uri="{FF2B5EF4-FFF2-40B4-BE49-F238E27FC236}">
                <a16:creationId xmlns:a16="http://schemas.microsoft.com/office/drawing/2014/main" id="{15FDF328-7912-4C14-A1EB-0DF9957876CE}"/>
              </a:ext>
            </a:extLst>
          </p:cNvPr>
          <p:cNvSpPr/>
          <p:nvPr/>
        </p:nvSpPr>
        <p:spPr>
          <a:xfrm>
            <a:off x="2262293" y="2015821"/>
            <a:ext cx="3406011" cy="341632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63500" sx="102000" sy="102000" algn="ctr" rotWithShape="0">
              <a:prstClr val="black">
                <a:alpha val="40000"/>
              </a:prstClr>
            </a:outerShdw>
          </a:effectLst>
        </p:spPr>
        <p:txBody>
          <a:bodyPr wrap="square">
            <a:spAutoFit/>
          </a:bodyPr>
          <a:lstStyle/>
          <a:p>
            <a:pPr algn="dist"/>
            <a:r>
              <a:rPr lang="en-US" altLang="zh-CN" b="1" dirty="0">
                <a:solidFill>
                  <a:schemeClr val="tx1">
                    <a:lumMod val="65000"/>
                    <a:lumOff val="35000"/>
                  </a:schemeClr>
                </a:solidFill>
              </a:rPr>
              <a:t>Flying kites is an activity favored by many people during the Qingming Festival. Kites are not only flown during the day time but also in the evening. Little lanterns are tied to the kite or to the string that holds the kite. And when the kite is flying in the sky, the lanterns look like twinkling stars that add unique scenery to the sky during the night.</a:t>
            </a:r>
            <a:endParaRPr lang="zh-CN" altLang="en-US" b="1" dirty="0">
              <a:solidFill>
                <a:schemeClr val="tx1">
                  <a:lumMod val="65000"/>
                  <a:lumOff val="35000"/>
                </a:schemeClr>
              </a:solidFill>
            </a:endParaRPr>
          </a:p>
        </p:txBody>
      </p:sp>
    </p:spTree>
    <p:extLst>
      <p:ext uri="{BB962C8B-B14F-4D97-AF65-F5344CB8AC3E}">
        <p14:creationId xmlns:p14="http://schemas.microsoft.com/office/powerpoint/2010/main" val="750638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3882</Words>
  <Application>Microsoft Office PowerPoint</Application>
  <PresentationFormat>宽屏</PresentationFormat>
  <Paragraphs>538</Paragraphs>
  <Slides>42</Slides>
  <Notes>26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42</vt:i4>
      </vt:variant>
    </vt:vector>
  </HeadingPairs>
  <TitlesOfParts>
    <vt:vector size="48" baseType="lpstr">
      <vt:lpstr>等线</vt:lpstr>
      <vt:lpstr>等线 Light</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 庆丰</dc:creator>
  <cp:lastModifiedBy>孟 庆丰</cp:lastModifiedBy>
  <cp:revision>77</cp:revision>
  <dcterms:created xsi:type="dcterms:W3CDTF">2020-09-11T08:28:24Z</dcterms:created>
  <dcterms:modified xsi:type="dcterms:W3CDTF">2020-10-20T11:58:00Z</dcterms:modified>
</cp:coreProperties>
</file>